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9144000" cy="6858000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15873-F39B-43F8-868F-4C6FCB1725AD}" v="2" dt="2023-11-21T05:32:59.221"/>
    <p1510:client id="{E992C3D9-05D3-48A4-B5CF-68E8BDA5891D}" v="37" dt="2023-11-20T07:27:5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0T07:28:56.768" v="78" actId="120"/>
      <pc:docMkLst>
        <pc:docMk/>
      </pc:docMkLst>
      <pc:sldChg chg="new">
        <pc:chgData name="西村　光太郎" userId="0dbf675c-9aa6-4933-9892-9db2f940254e" providerId="ADAL" clId="{E992C3D9-05D3-48A4-B5CF-68E8BDA5891D}" dt="2023-11-20T01:14:25.643" v="0" actId="680"/>
        <pc:sldMkLst>
          <pc:docMk/>
          <pc:sldMk cId="1018794165" sldId="256"/>
        </pc:sldMkLst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7:28:56.768" v="78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0T07:28:56.768" v="78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  <pc:docChgLst>
    <pc:chgData name="西村　光太郎" userId="0dbf675c-9aa6-4933-9892-9db2f940254e" providerId="ADAL" clId="{DE715873-F39B-43F8-868F-4C6FCB1725AD}"/>
    <pc:docChg chg="modSld">
      <pc:chgData name="西村　光太郎" userId="0dbf675c-9aa6-4933-9892-9db2f940254e" providerId="ADAL" clId="{DE715873-F39B-43F8-868F-4C6FCB1725AD}" dt="2023-11-21T05:35:13.653" v="56" actId="20577"/>
      <pc:docMkLst>
        <pc:docMk/>
      </pc:docMkLst>
      <pc:sldChg chg="addSp modSp mod">
        <pc:chgData name="西村　光太郎" userId="0dbf675c-9aa6-4933-9892-9db2f940254e" providerId="ADAL" clId="{DE715873-F39B-43F8-868F-4C6FCB1725AD}" dt="2023-11-21T05:35:13.653" v="56" actId="20577"/>
        <pc:sldMkLst>
          <pc:docMk/>
          <pc:sldMk cId="1018794165" sldId="256"/>
        </pc:sldMkLst>
        <pc:spChg chg="add mod">
          <ac:chgData name="西村　光太郎" userId="0dbf675c-9aa6-4933-9892-9db2f940254e" providerId="ADAL" clId="{DE715873-F39B-43F8-868F-4C6FCB1725AD}" dt="2023-11-21T05:35:13.653" v="56" actId="20577"/>
          <ac:spMkLst>
            <pc:docMk/>
            <pc:sldMk cId="1018794165" sldId="256"/>
            <ac:spMk id="2" creationId="{F28CBC0C-2596-A183-701E-4F853B4D5BB0}"/>
          </ac:spMkLst>
        </pc:spChg>
        <pc:spChg chg="add mod">
          <ac:chgData name="西村　光太郎" userId="0dbf675c-9aa6-4933-9892-9db2f940254e" providerId="ADAL" clId="{DE715873-F39B-43F8-868F-4C6FCB1725AD}" dt="2023-11-21T05:34:40.945" v="53" actId="255"/>
          <ac:spMkLst>
            <pc:docMk/>
            <pc:sldMk cId="1018794165" sldId="256"/>
            <ac:spMk id="3" creationId="{AED43342-056A-E40D-F3B6-4CB78565387B}"/>
          </ac:spMkLst>
        </pc:spChg>
      </pc:sldChg>
      <pc:sldChg chg="modSp mod">
        <pc:chgData name="西村　光太郎" userId="0dbf675c-9aa6-4933-9892-9db2f940254e" providerId="ADAL" clId="{DE715873-F39B-43F8-868F-4C6FCB1725AD}" dt="2023-11-21T03:36:54.827" v="10" actId="121"/>
        <pc:sldMkLst>
          <pc:docMk/>
          <pc:sldMk cId="2741979645" sldId="260"/>
        </pc:sldMkLst>
        <pc:graphicFrameChg chg="modGraphic">
          <ac:chgData name="西村　光太郎" userId="0dbf675c-9aa6-4933-9892-9db2f940254e" providerId="ADAL" clId="{DE715873-F39B-43F8-868F-4C6FCB1725AD}" dt="2023-11-21T03:36:54.827" v="10" actId="121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8CBC0C-2596-A183-701E-4F853B4D5BB0}"/>
              </a:ext>
            </a:extLst>
          </p:cNvPr>
          <p:cNvSpPr txBox="1"/>
          <p:nvPr/>
        </p:nvSpPr>
        <p:spPr>
          <a:xfrm>
            <a:off x="1947333" y="2497667"/>
            <a:ext cx="3716082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kumimoji="1" lang="ja-JP"/>
              <a:t>これは一枚目のスライドです</a:t>
            </a:r>
            <a:r>
              <a:rPr altLang="en-US" lang="ja-JP"/>
              <a:t> </a:t>
            </a:r>
            <a:r>
              <a:rPr altLang="en-US" kumimoji="1" lang="ja-JP"/>
              <a:t/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D43342-056A-E40D-F3B6-4CB78565387B}"/>
              </a:ext>
            </a:extLst>
          </p:cNvPr>
          <p:cNvSpPr txBox="1"/>
          <p:nvPr/>
        </p:nvSpPr>
        <p:spPr>
          <a:xfrm>
            <a:off x="2266121" y="4055164"/>
            <a:ext cx="2703443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kumimoji="1" lang="ja-JP" sz="200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64117"/>
              </p:ext>
            </p:extLst>
          </p:nvPr>
        </p:nvGraphicFramePr>
        <p:xfrm>
          <a:off x="2993713" y="1807844"/>
          <a:ext cx="4344627" cy="2801982"/>
        </p:xfrm>
        <a:graphic>
          <a:graphicData uri="http://schemas.openxmlformats.org/drawingml/2006/table">
            <a:tbl>
              <a:tblPr bandRow="1" first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664600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altLang="ja-JP" b="0" cap="none" dirty="0" lang="en-US" spc="0" sz="330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anchor="ctr" marB="215537" marL="280198" marR="22452" marT="215537">
                    <a:lnL algn="ctr" cap="flat" cmpd="sng" w="19050">
                      <a:noFill/>
                      <a:prstDash val="solid"/>
                    </a:lnL>
                    <a:lnR cmpd="sng" w="12700">
                      <a:noFill/>
                    </a:lnR>
                    <a:lnT algn="ctr" cap="flat" cmpd="sng" w="19050">
                      <a:noFill/>
                      <a:prstDash val="solid"/>
                    </a:lnT>
                    <a:lnB cmpd="sng" w="38100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cap="none" dirty="0" lang="af-ZA" spc="0" sz="330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anchor="ctr" marB="215537" marL="280198" marR="22452" marT="215537">
                    <a:lnL cmpd="sng" w="12700">
                      <a:noFill/>
                    </a:lnL>
                    <a:lnR cmpd="sng" w="12700">
                      <a:noFill/>
                    </a:lnR>
                    <a:lnT algn="ctr" cap="flat" cmpd="sng" w="19050">
                      <a:noFill/>
                      <a:prstDash val="solid"/>
                    </a:lnT>
                    <a:lnB cmpd="sng" w="38100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cap="none" dirty="0" lang="af-ZA" spc="0" sz="330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anchor="ctr" marB="215537" marL="280198" marR="22452" marT="215537">
                    <a:lnL cmpd="sng" w="12700">
                      <a:noFill/>
                    </a:lnL>
                    <a:lnR cmpd="sng" w="12700">
                      <a:noFill/>
                    </a:lnR>
                    <a:lnT algn="ctr" cap="flat" cmpd="sng" w="19050">
                      <a:noFill/>
                      <a:prstDash val="solid"/>
                    </a:lnT>
                    <a:lnB cmpd="sng" w="38100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b="0" cap="none" dirty="0" lang="ja-JP" spc="0" sz="3300">
                          <a:solidFill>
                            <a:schemeClr val="bg1"/>
                          </a:solidFill>
                          <a:effectLst/>
                          <a:latin charset="-128" panose="020B0400000000000000" pitchFamily="34" typeface="Yu Gothic"/>
                          <a:ea charset="-128" panose="020B0400000000000000" pitchFamily="34" typeface="Yu Gothic"/>
                        </a:rPr>
                        <a:t>い</a:t>
                      </a:r>
                    </a:p>
                  </a:txBody>
                  <a:tcPr anchor="ctr" marB="215537" marL="280198" marR="22452" marT="215537">
                    <a:lnL cmpd="sng" w="12700">
                      <a:noFill/>
                    </a:lnL>
                    <a:lnR cmpd="sng" w="12700">
                      <a:noFill/>
                    </a:lnR>
                    <a:lnT algn="ctr" cap="flat" cmpd="sng" w="19050">
                      <a:noFill/>
                      <a:prstDash val="solid"/>
                    </a:lnT>
                    <a:lnB cmpd="sng" w="38100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ja-JP" b="0" cap="none" dirty="0" lang="en-US" spc="0" sz="330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anchor="ctr" marB="215537" marL="280198" marR="22452" marT="215537">
                    <a:lnL cmpd="sng" w="12700">
                      <a:noFill/>
                    </a:lnL>
                    <a:lnR cmpd="sng" w="12700">
                      <a:noFill/>
                    </a:lnR>
                    <a:lnT algn="ctr" cap="flat" cmpd="sng" w="19050">
                      <a:noFill/>
                      <a:prstDash val="solid"/>
                    </a:lnT>
                    <a:lnB cmpd="sng" w="38100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b="0" cap="none" dirty="0" lang="af-ZA" spc="0" sz="330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anchor="ctr" marB="215537" marL="280198" marR="22452" marT="215537">
                    <a:lnL cmpd="sng" w="12700">
                      <a:noFill/>
                    </a:lnL>
                    <a:lnR cmpd="sng" w="12700">
                      <a:noFill/>
                    </a:lnR>
                    <a:lnT algn="ctr" cap="flat" cmpd="sng" w="19050">
                      <a:noFill/>
                      <a:prstDash val="solid"/>
                    </a:lnT>
                    <a:lnB cmpd="sng" w="38100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altLang="ja-JP" cap="none" dirty="0" lang="en-US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anchor="ctr" marB="215537" marL="280198" marR="22452" marT="215537">
                    <a:lnL algn="ctr" cap="flat" cmpd="sng" w="38100">
                      <a:noFill/>
                      <a:prstDash val="solid"/>
                    </a:lnL>
                    <a:lnR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cmpd="sng" w="38100">
                      <a:noFill/>
                    </a:lnT>
                    <a:lnB algn="ctr" cap="flat" cmpd="sng" w="6350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cap="none" dirty="0" lang="af-ZA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cmpd="sng" w="38100">
                      <a:noFill/>
                    </a:lnT>
                    <a:lnB algn="ctr" cap="flat" cmpd="sng" w="6350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cap="none" dirty="0" lang="af-ZA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cmpd="sng" w="38100">
                      <a:noFill/>
                    </a:lnT>
                    <a:lnB algn="ctr" cap="flat" cmpd="sng" w="6350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cap="none" dirty="0" lang="ja-JP" spc="0" sz="3300">
                          <a:solidFill>
                            <a:schemeClr val="tx1"/>
                          </a:solidFill>
                          <a:effectLst/>
                          <a:latin charset="-128" panose="020B0400000000000000" pitchFamily="34" typeface="Yu Gothic"/>
                          <a:ea charset="-128" panose="020B0400000000000000" pitchFamily="34" typeface="Yu Gothic"/>
                        </a:rPr>
                        <a:t>あ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cmpd="sng" w="38100">
                      <a:noFill/>
                    </a:lnT>
                    <a:lnB algn="ctr" cap="flat" cmpd="sng" w="6350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ja-JP" cap="none" dirty="0" lang="en-US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cmpd="sng" w="38100">
                      <a:noFill/>
                    </a:lnT>
                    <a:lnB algn="ctr" cap="flat" cmpd="sng" w="6350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cap="none" dirty="0" lang="af-ZA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algn="ctr" cap="flat" cmpd="sng" w="38100">
                      <a:noFill/>
                      <a:prstDash val="solid"/>
                    </a:lnR>
                    <a:lnT cmpd="sng" w="38100">
                      <a:noFill/>
                    </a:lnT>
                    <a:lnB algn="ctr" cap="flat" cmpd="sng" w="6350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ctr" fontAlgn="ctr"/>
                      <a:r>
                        <a:rPr altLang="ja-JP" cap="none" dirty="0" lang="en-US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noFill/>
                      <a:prstDash val="solid"/>
                    </a:lnL>
                    <a:lnR algn="ctr" cap="flat" cmpd="sng" w="6350">
                      <a:noFill/>
                      <a:prstDash val="solid"/>
                    </a:lnR>
                    <a:lnT algn="ctr" cap="flat" cmpd="sng" w="635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cap="none" dirty="0" lang="af-ZA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noFill/>
                      <a:prstDash val="solid"/>
                    </a:lnL>
                    <a:lnR algn="ctr" cap="flat" cmpd="sng" w="6350">
                      <a:noFill/>
                      <a:prstDash val="solid"/>
                    </a:lnR>
                    <a:lnT algn="ctr" cap="flat" cmpd="sng" w="635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cap="none" dirty="0" lang="af-ZA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noFill/>
                      <a:prstDash val="solid"/>
                    </a:lnL>
                    <a:lnR algn="ctr" cap="flat" cmpd="sng" w="6350">
                      <a:noFill/>
                      <a:prstDash val="solid"/>
                    </a:lnR>
                    <a:lnT algn="ctr" cap="flat" cmpd="sng" w="635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en-US" cap="none" lang="ja-JP" spc="0" sz="3300">
                          <a:solidFill>
                            <a:schemeClr val="tx1"/>
                          </a:solidFill>
                          <a:effectLst/>
                          <a:latin charset="-128" panose="020B0400000000000000" pitchFamily="34" typeface="Yu Gothic"/>
                          <a:ea charset="-128" panose="020B0400000000000000" pitchFamily="34" typeface="Yu Gothic"/>
                        </a:rPr>
                        <a:t>い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noFill/>
                      <a:prstDash val="solid"/>
                    </a:lnL>
                    <a:lnR algn="ctr" cap="flat" cmpd="sng" w="6350">
                      <a:noFill/>
                      <a:prstDash val="solid"/>
                    </a:lnR>
                    <a:lnT algn="ctr" cap="flat" cmpd="sng" w="635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altLang="ja-JP" cap="none" dirty="0" lang="en-US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noFill/>
                      <a:prstDash val="solid"/>
                    </a:lnL>
                    <a:lnR algn="ctr" cap="flat" cmpd="sng" w="6350">
                      <a:noFill/>
                      <a:prstDash val="solid"/>
                    </a:lnR>
                    <a:lnT algn="ctr" cap="flat" cmpd="sng" w="635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cap="none" dirty="0" lang="af-ZA" spc="0" sz="330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anchor="ctr" marB="215537" marL="280198" marR="22452" marT="215537">
                    <a:lnL algn="ctr" cap="flat" cmpd="sng" w="6350">
                      <a:noFill/>
                      <a:prstDash val="solid"/>
                    </a:lnL>
                    <a:lnR cmpd="sng" w="12700">
                      <a:noFill/>
                      <a:prstDash val="solid"/>
                    </a:lnR>
                    <a:lnT algn="ctr" cap="flat" cmpd="sng" w="635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kumimoji="1" lang="ja-JP"/>
              <a:t>これは</a:t>
            </a:r>
            <a:r>
              <a:rPr altLang="ja-JP" kumimoji="1" lang="en-US"/>
              <a:t>18pt</a:t>
            </a:r>
            <a:r>
              <a:rPr altLang="en-US" kumimoji="1" lang="ja-JP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altLang="en-US" kumimoji="1" lang="ja-JP"/>
              <a:t>これはセンタリングした</a:t>
            </a:r>
            <a:r>
              <a:rPr altLang="ja-JP" kumimoji="1" lang="en-US"/>
              <a:t>18pt</a:t>
            </a:r>
            <a:r>
              <a:rPr altLang="en-US" kumimoji="1" lang="ja-JP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2023-11-21T05:35:14Z</dcterms:modified>
</cp:coreProperties>
</file>