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2C3D9-05D3-48A4-B5CF-68E8BDA5891D}" v="37" dt="2023-11-20T07:27:52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光太郎" userId="0dbf675c-9aa6-4933-9892-9db2f940254e" providerId="ADAL" clId="{E992C3D9-05D3-48A4-B5CF-68E8BDA5891D}"/>
    <pc:docChg chg="addSld modSld sldOrd">
      <pc:chgData name="西村　光太郎" userId="0dbf675c-9aa6-4933-9892-9db2f940254e" providerId="ADAL" clId="{E992C3D9-05D3-48A4-B5CF-68E8BDA5891D}" dt="2023-11-22T02:10:45.463" v="80" actId="120"/>
      <pc:docMkLst>
        <pc:docMk/>
      </pc:docMkLst>
      <pc:sldChg chg="new">
        <pc:chgData name="西村　光太郎" userId="0dbf675c-9aa6-4933-9892-9db2f940254e" providerId="ADAL" clId="{E992C3D9-05D3-48A4-B5CF-68E8BDA5891D}" dt="2023-11-20T01:14:25.643" v="0" actId="680"/>
        <pc:sldMkLst>
          <pc:docMk/>
          <pc:sldMk cId="1018794165" sldId="256"/>
        </pc:sldMkLst>
      </pc:sldChg>
      <pc:sldChg chg="addSp modSp new mod">
        <pc:chgData name="西村　光太郎" userId="0dbf675c-9aa6-4933-9892-9db2f940254e" providerId="ADAL" clId="{E992C3D9-05D3-48A4-B5CF-68E8BDA5891D}" dt="2023-11-20T01:15:07.070" v="30" actId="20577"/>
        <pc:sldMkLst>
          <pc:docMk/>
          <pc:sldMk cId="300082263" sldId="257"/>
        </pc:sldMkLst>
        <pc:spChg chg="add mod">
          <ac:chgData name="西村　光太郎" userId="0dbf675c-9aa6-4933-9892-9db2f940254e" providerId="ADAL" clId="{E992C3D9-05D3-48A4-B5CF-68E8BDA5891D}" dt="2023-11-20T01:15:07.070" v="30" actId="20577"/>
          <ac:spMkLst>
            <pc:docMk/>
            <pc:sldMk cId="300082263" sldId="257"/>
            <ac:spMk id="2" creationId="{B61E8932-0856-68AB-25AD-1E550C3AE6FD}"/>
          </ac:spMkLst>
        </pc:spChg>
      </pc:sldChg>
      <pc:sldChg chg="new ord">
        <pc:chgData name="西村　光太郎" userId="0dbf675c-9aa6-4933-9892-9db2f940254e" providerId="ADAL" clId="{E992C3D9-05D3-48A4-B5CF-68E8BDA5891D}" dt="2023-11-20T01:26:47.427" v="34"/>
        <pc:sldMkLst>
          <pc:docMk/>
          <pc:sldMk cId="3758652703" sldId="258"/>
        </pc:sldMkLst>
      </pc:sldChg>
      <pc:sldChg chg="addSp modSp new mod">
        <pc:chgData name="西村　光太郎" userId="0dbf675c-9aa6-4933-9892-9db2f940254e" providerId="ADAL" clId="{E992C3D9-05D3-48A4-B5CF-68E8BDA5891D}" dt="2023-11-20T01:27:22.361" v="67" actId="20577"/>
        <pc:sldMkLst>
          <pc:docMk/>
          <pc:sldMk cId="677347994" sldId="259"/>
        </pc:sldMkLst>
        <pc:spChg chg="add mod">
          <ac:chgData name="西村　光太郎" userId="0dbf675c-9aa6-4933-9892-9db2f940254e" providerId="ADAL" clId="{E992C3D9-05D3-48A4-B5CF-68E8BDA5891D}" dt="2023-11-20T01:27:22.361" v="67" actId="20577"/>
          <ac:spMkLst>
            <pc:docMk/>
            <pc:sldMk cId="677347994" sldId="259"/>
            <ac:spMk id="3" creationId="{BE020AB7-C5BF-AB5B-80B6-85C9A16D15E6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2T02:10:45.463" v="80" actId="120"/>
        <pc:sldMkLst>
          <pc:docMk/>
          <pc:sldMk cId="2741979645" sldId="260"/>
        </pc:sldMkLst>
        <pc:graphicFrameChg chg="add mod modGraphic">
          <ac:chgData name="西村　光太郎" userId="0dbf675c-9aa6-4933-9892-9db2f940254e" providerId="ADAL" clId="{E992C3D9-05D3-48A4-B5CF-68E8BDA5891D}" dt="2023-11-22T02:10:45.463" v="80" actId="120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6ECDD-837B-5CEA-8242-01EF9DCB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DF7344-0313-E47E-32CD-6DA6FF5E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F0F7E-3AA8-BF21-146D-94733962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C8A99-6559-F431-D5DF-ECB0609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0FB89-C655-49E3-9F08-A572571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64DEA-4407-F028-93F6-54BC50F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59BC-5F6B-CFA2-3FB6-C17F8B05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32A34-A934-D109-3F10-1AB4EC1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50253-8817-B5F7-E3FD-749D715B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A6B68-689C-1F67-C829-1D67D164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98D5CD-AC64-26DA-8D0B-988220784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6C16B-06FE-AC82-81C4-58046B73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1FF13-59B5-D24B-20EB-44FAF7B9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C9A6E-2173-A1A8-D53B-7A3AA3F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AB869-EE5D-F18D-C9C5-4262D21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09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5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04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43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663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5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05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08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2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7C8B9-D3A0-9C10-AC21-00E08390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781A-C0ED-991A-DA16-AA6948C2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353E2-1AAE-E707-B923-6CE14945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E594C-8DB6-FFA8-8C49-57422CC6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2418F-54CC-C2CE-3520-39C67D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0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9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8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860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12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423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87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C36DF-8F26-310E-40D7-204AC2D1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4D213-7BC6-1C08-0E59-92E3D426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0F50-FF1F-2715-3992-9D86D6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68457-65B3-2821-85E9-7ADD0E78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F7CFA-B8A3-1B64-B840-43EE7E46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9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D7DC4-BDC2-0E0E-74D1-82669017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F9982-27E2-AB8F-FDDF-D0ABB4E5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98DCC-41F4-C0CD-7A63-FF93C638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8E545-5891-A6FA-42BA-4F13530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8FAC9-888A-8F05-AC6F-FEE6B6DD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975063-5B32-74F0-BE20-1E3B163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2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EB141-F5F2-5AE3-2542-EC279E88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1D36FD-2FE3-A985-44CC-ACB687D2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03847-9171-EEAB-7CB2-1771A8A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0A3B68-0205-2611-7297-18C8161CE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E5047F-4A22-2588-04A0-8EE448FC6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F21BE2-EAC6-2146-E60B-40893F2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708E6-F55D-1932-A497-E095B69B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CFA68-616D-D146-E546-9894972C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3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5A70A-3228-2B7E-10A1-5EB0D19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64FD7-0195-66BD-D3A8-537ACC9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7C6CD2-9C34-F5E2-0AF1-D6EFF2F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4B1E98-C879-E3C7-7F08-E98A462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B7EB5-D856-3ED1-895C-5744327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3CAEDE-3B82-8962-3CC0-494B082A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5182A-C6FC-272A-3523-FED42393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1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BEDC4-6C81-02E2-2300-CB11E2A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63D29-364A-0C44-0A69-E08DE318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C3C52-3582-FD4C-CB14-425182C2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671B62-2174-540F-69AE-F34A4BE1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A695A-2133-3F6B-B34F-7E61805C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AE66F-DF51-06A0-CFD6-950A277E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4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F9C7-6373-1448-9865-FFA32127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FCB047-0D54-5DB6-6BD4-F9F64501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D3A15-D9FE-7CAD-3ADB-5D891DDD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C05D7-4A99-C609-0BD9-AA2478FC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D76B6-BA01-267E-A88A-BD60BBB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72BA4-5CA1-0816-0712-86CFC2F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16C6B-AF90-2FA1-0D96-6A66BE9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6F2D4-31DA-324D-0FDA-F30CD3BD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A4EDF-FDC4-7777-068E-A8475D39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E8E28-B633-FC51-5A3D-E1F4ACD4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FBC6A-1B6B-9857-3394-15F0F551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1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1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7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A949862-3B2B-06B0-277D-2518E9E5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08126"/>
              </p:ext>
            </p:extLst>
          </p:nvPr>
        </p:nvGraphicFramePr>
        <p:xfrm>
          <a:off x="2993713" y="1807844"/>
          <a:ext cx="4400422" cy="280198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655075">
                  <a:extLst>
                    <a:ext uri="{9D8B030D-6E8A-4147-A177-3AD203B41FA5}">
                      <a16:colId xmlns:a16="http://schemas.microsoft.com/office/drawing/2014/main" val="2150041781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756692209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483293706"/>
                    </a:ext>
                  </a:extLst>
                </a:gridCol>
                <a:gridCol w="873544">
                  <a:extLst>
                    <a:ext uri="{9D8B030D-6E8A-4147-A177-3AD203B41FA5}">
                      <a16:colId xmlns:a16="http://schemas.microsoft.com/office/drawing/2014/main" val="775098396"/>
                    </a:ext>
                  </a:extLst>
                </a:gridCol>
                <a:gridCol w="710618">
                  <a:extLst>
                    <a:ext uri="{9D8B030D-6E8A-4147-A177-3AD203B41FA5}">
                      <a16:colId xmlns:a16="http://schemas.microsoft.com/office/drawing/2014/main" val="4169053398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1660271003"/>
                    </a:ext>
                  </a:extLst>
                </a:gridCol>
              </a:tblGrid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a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b="0" cap="none" spc="0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6995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p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あ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90954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7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5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E8932-0856-68AB-25AD-1E550C3AE6FD}"/>
              </a:ext>
            </a:extLst>
          </p:cNvPr>
          <p:cNvSpPr txBox="1"/>
          <p:nvPr/>
        </p:nvSpPr>
        <p:spPr>
          <a:xfrm>
            <a:off x="2159000" y="15578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0008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020AB7-C5BF-AB5B-80B6-85C9A16D15E6}"/>
              </a:ext>
            </a:extLst>
          </p:cNvPr>
          <p:cNvSpPr txBox="1"/>
          <p:nvPr/>
        </p:nvSpPr>
        <p:spPr>
          <a:xfrm>
            <a:off x="1822450" y="183463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/>
              <a:t>これはセンタリングした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6773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41e161d0-5b65-430f-b842-a438aa5f1fd2}" enabled="0" method="" siteId="{41e161d0-5b65-430f-b842-a438aa5f1f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游ゴシック</vt:lpstr>
      <vt:lpstr>游ゴシック</vt:lpstr>
      <vt:lpstr>游ゴシック Light</vt:lpstr>
      <vt:lpstr>Arial</vt:lpstr>
      <vt:lpstr>Trebuchet MS</vt:lpstr>
      <vt:lpstr>Wingdings 3</vt:lpstr>
      <vt:lpstr>Office テーマ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光太郎</dc:creator>
  <cp:lastModifiedBy>西村　光太郎</cp:lastModifiedBy>
  <cp:revision>1</cp:revision>
  <dcterms:created xsi:type="dcterms:W3CDTF">2023-11-20T01:14:20Z</dcterms:created>
  <dcterms:modified xsi:type="dcterms:W3CDTF">2023-11-22T02:10:47Z</dcterms:modified>
</cp:coreProperties>
</file>