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0" r:id="rId4"/>
    <p:sldId id="258" r:id="rId5"/>
    <p:sldId id="257" r:id="rId6"/>
    <p:sldId id="259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715873-F39B-43F8-868F-4C6FCB1725AD}" v="1" dt="2023-11-21T03:57:35.698"/>
    <p1510:client id="{E992C3D9-05D3-48A4-B5CF-68E8BDA5891D}" v="37" dt="2023-11-20T07:27:52.8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西村　光太郎" userId="0dbf675c-9aa6-4933-9892-9db2f940254e" providerId="ADAL" clId="{E992C3D9-05D3-48A4-B5CF-68E8BDA5891D}"/>
    <pc:docChg chg="addSld modSld sldOrd">
      <pc:chgData name="西村　光太郎" userId="0dbf675c-9aa6-4933-9892-9db2f940254e" providerId="ADAL" clId="{E992C3D9-05D3-48A4-B5CF-68E8BDA5891D}" dt="2023-11-20T07:28:56.768" v="78" actId="120"/>
      <pc:docMkLst>
        <pc:docMk/>
      </pc:docMkLst>
      <pc:sldChg chg="new">
        <pc:chgData name="西村　光太郎" userId="0dbf675c-9aa6-4933-9892-9db2f940254e" providerId="ADAL" clId="{E992C3D9-05D3-48A4-B5CF-68E8BDA5891D}" dt="2023-11-20T01:14:25.643" v="0" actId="680"/>
        <pc:sldMkLst>
          <pc:docMk/>
          <pc:sldMk cId="1018794165" sldId="256"/>
        </pc:sldMkLst>
      </pc:sldChg>
      <pc:sldChg chg="addSp modSp new mod">
        <pc:chgData name="西村　光太郎" userId="0dbf675c-9aa6-4933-9892-9db2f940254e" providerId="ADAL" clId="{E992C3D9-05D3-48A4-B5CF-68E8BDA5891D}" dt="2023-11-20T01:15:07.070" v="30" actId="20577"/>
        <pc:sldMkLst>
          <pc:docMk/>
          <pc:sldMk cId="300082263" sldId="257"/>
        </pc:sldMkLst>
        <pc:spChg chg="add mod">
          <ac:chgData name="西村　光太郎" userId="0dbf675c-9aa6-4933-9892-9db2f940254e" providerId="ADAL" clId="{E992C3D9-05D3-48A4-B5CF-68E8BDA5891D}" dt="2023-11-20T01:15:07.070" v="30" actId="20577"/>
          <ac:spMkLst>
            <pc:docMk/>
            <pc:sldMk cId="300082263" sldId="257"/>
            <ac:spMk id="2" creationId="{B61E8932-0856-68AB-25AD-1E550C3AE6FD}"/>
          </ac:spMkLst>
        </pc:spChg>
      </pc:sldChg>
      <pc:sldChg chg="new ord">
        <pc:chgData name="西村　光太郎" userId="0dbf675c-9aa6-4933-9892-9db2f940254e" providerId="ADAL" clId="{E992C3D9-05D3-48A4-B5CF-68E8BDA5891D}" dt="2023-11-20T01:26:47.427" v="34"/>
        <pc:sldMkLst>
          <pc:docMk/>
          <pc:sldMk cId="3758652703" sldId="258"/>
        </pc:sldMkLst>
      </pc:sldChg>
      <pc:sldChg chg="addSp modSp new mod">
        <pc:chgData name="西村　光太郎" userId="0dbf675c-9aa6-4933-9892-9db2f940254e" providerId="ADAL" clId="{E992C3D9-05D3-48A4-B5CF-68E8BDA5891D}" dt="2023-11-20T01:27:22.361" v="67" actId="20577"/>
        <pc:sldMkLst>
          <pc:docMk/>
          <pc:sldMk cId="677347994" sldId="259"/>
        </pc:sldMkLst>
        <pc:spChg chg="add mod">
          <ac:chgData name="西村　光太郎" userId="0dbf675c-9aa6-4933-9892-9db2f940254e" providerId="ADAL" clId="{E992C3D9-05D3-48A4-B5CF-68E8BDA5891D}" dt="2023-11-20T01:27:22.361" v="67" actId="20577"/>
          <ac:spMkLst>
            <pc:docMk/>
            <pc:sldMk cId="677347994" sldId="259"/>
            <ac:spMk id="3" creationId="{BE020AB7-C5BF-AB5B-80B6-85C9A16D15E6}"/>
          </ac:spMkLst>
        </pc:spChg>
      </pc:sldChg>
      <pc:sldChg chg="addSp modSp new mod">
        <pc:chgData name="西村　光太郎" userId="0dbf675c-9aa6-4933-9892-9db2f940254e" providerId="ADAL" clId="{E992C3D9-05D3-48A4-B5CF-68E8BDA5891D}" dt="2023-11-20T07:28:56.768" v="78" actId="120"/>
        <pc:sldMkLst>
          <pc:docMk/>
          <pc:sldMk cId="2741979645" sldId="260"/>
        </pc:sldMkLst>
        <pc:graphicFrameChg chg="add mod modGraphic">
          <ac:chgData name="西村　光太郎" userId="0dbf675c-9aa6-4933-9892-9db2f940254e" providerId="ADAL" clId="{E992C3D9-05D3-48A4-B5CF-68E8BDA5891D}" dt="2023-11-20T07:28:56.768" v="78" actId="120"/>
          <ac:graphicFrameMkLst>
            <pc:docMk/>
            <pc:sldMk cId="2741979645" sldId="260"/>
            <ac:graphicFrameMk id="2" creationId="{0A949862-3B2B-06B0-277D-2518E9E5224D}"/>
          </ac:graphicFrameMkLst>
        </pc:graphicFrameChg>
      </pc:sldChg>
    </pc:docChg>
  </pc:docChgLst>
  <pc:docChgLst>
    <pc:chgData name="西村　光太郎" userId="0dbf675c-9aa6-4933-9892-9db2f940254e" providerId="ADAL" clId="{DE715873-F39B-43F8-868F-4C6FCB1725AD}"/>
    <pc:docChg chg="modSld">
      <pc:chgData name="西村　光太郎" userId="0dbf675c-9aa6-4933-9892-9db2f940254e" providerId="ADAL" clId="{DE715873-F39B-43F8-868F-4C6FCB1725AD}" dt="2023-11-21T03:57:47.781" v="48" actId="20577"/>
      <pc:docMkLst>
        <pc:docMk/>
      </pc:docMkLst>
      <pc:sldChg chg="addSp modSp mod">
        <pc:chgData name="西村　光太郎" userId="0dbf675c-9aa6-4933-9892-9db2f940254e" providerId="ADAL" clId="{DE715873-F39B-43F8-868F-4C6FCB1725AD}" dt="2023-11-21T03:57:47.781" v="48" actId="20577"/>
        <pc:sldMkLst>
          <pc:docMk/>
          <pc:sldMk cId="1018794165" sldId="256"/>
        </pc:sldMkLst>
        <pc:spChg chg="add mod">
          <ac:chgData name="西村　光太郎" userId="0dbf675c-9aa6-4933-9892-9db2f940254e" providerId="ADAL" clId="{DE715873-F39B-43F8-868F-4C6FCB1725AD}" dt="2023-11-21T03:57:47.781" v="48" actId="20577"/>
          <ac:spMkLst>
            <pc:docMk/>
            <pc:sldMk cId="1018794165" sldId="256"/>
            <ac:spMk id="2" creationId="{F28CBC0C-2596-A183-701E-4F853B4D5BB0}"/>
          </ac:spMkLst>
        </pc:spChg>
      </pc:sldChg>
      <pc:sldChg chg="modSp mod">
        <pc:chgData name="西村　光太郎" userId="0dbf675c-9aa6-4933-9892-9db2f940254e" providerId="ADAL" clId="{DE715873-F39B-43F8-868F-4C6FCB1725AD}" dt="2023-11-21T03:36:54.827" v="10" actId="121"/>
        <pc:sldMkLst>
          <pc:docMk/>
          <pc:sldMk cId="2741979645" sldId="260"/>
        </pc:sldMkLst>
        <pc:graphicFrameChg chg="modGraphic">
          <ac:chgData name="西村　光太郎" userId="0dbf675c-9aa6-4933-9892-9db2f940254e" providerId="ADAL" clId="{DE715873-F39B-43F8-868F-4C6FCB1725AD}" dt="2023-11-21T03:36:54.827" v="10" actId="121"/>
          <ac:graphicFrameMkLst>
            <pc:docMk/>
            <pc:sldMk cId="2741979645" sldId="260"/>
            <ac:graphicFrameMk id="2" creationId="{0A949862-3B2B-06B0-277D-2518E9E5224D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D6ECDD-837B-5CEA-8242-01EF9DCBA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0DF7344-0313-E47E-32CD-6DA6FF5EF1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EF0F7E-3AA8-BF21-146D-94733962C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4C8A99-6559-F431-D5DF-ECB060941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60FB89-C655-49E3-9F08-A57257169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6346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F64DEA-4407-F028-93F6-54BC50FE4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2DC59BC-5F6B-CFA2-3FB6-C17F8B05E4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232A34-A934-D109-3F10-1AB4EC100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B50253-8817-B5F7-E3FD-749D715B4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AA6B68-689C-1F67-C829-1D67D1649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4602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E98D5CD-AC64-26DA-8D0B-9882207848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066C16B-06FE-AC82-81C4-58046B737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B1FF13-59B5-D24B-20EB-44FAF7B98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0C9A6E-2173-A1A8-D53B-7A3AA3FF7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1AB869-EE5D-F18D-C9C5-4262D21F0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092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5852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4049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4543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7663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4654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8605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16089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912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A7C8B9-D3A0-9C10-AC21-00E08390D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2D781A-C0ED-991A-DA16-AA6948C25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A353E2-1AAE-E707-B923-6CE14945A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5E594C-8DB6-FFA8-8C49-57422CC6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D2418F-54CC-C2CE-3520-39C67DB66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27007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81793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40884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38602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15125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44237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4177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0487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6901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0C36DF-8F26-310E-40D7-204AC2D17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E04D213-7BC6-1C08-0E59-92E3D4261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340F50-FF1F-2715-3992-9D86D6A03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A68457-65B3-2821-85E9-7ADD0E787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BF7CFA-B8A3-1B64-B840-43EE7E462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0295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AD7DC4-BDC2-0E0E-74D1-826690175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0F9982-27E2-AB8F-FDDF-D0ABB4E5CC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BA98DCC-41F4-C0CD-7A63-FF93C6380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D38E545-5891-A6FA-42BA-4F135306D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668FAC9-888A-8F05-AC6F-FEE6B6DD4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B975063-5B32-74F0-BE20-1E3B163FB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6924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2EB141-F5F2-5AE3-2542-EC279E886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B1D36FD-2FE3-A985-44CC-ACB687D2D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AA03847-9171-EEAB-7CB2-1771A8AA8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30A3B68-0205-2611-7297-18C8161CE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FE5047F-4A22-2588-04A0-8EE448FC63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DF21BE2-EAC6-2146-E60B-40893F22C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C9708E6-F55D-1932-A497-E095B69B2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04CFA68-616D-D146-E546-9894972C2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6134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95A70A-3228-2B7E-10A1-5EB0D19B3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1D64FD7-0195-66BD-D3A8-537ACC91C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97C6CD2-9C34-F5E2-0AF1-D6EFF2F49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D4B1E98-C879-E3C7-7F08-E98A46238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468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A9B7EB5-D856-3ED1-895C-5744327C9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C3CAEDE-3B82-8962-3CC0-494B082A7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115182A-C6FC-272A-3523-FED42393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6136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2BEDC4-6C81-02E2-2300-CB11E2A83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263D29-364A-0C44-0A69-E08DE3182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D8C3C52-3582-FD4C-CB14-425182C2F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B671B62-2174-540F-69AE-F34A4BE1E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A2A695A-2133-3F6B-B34F-7E61805CA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FBAE66F-DF51-06A0-CFD6-950A277E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746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1AF9C7-6373-1448-9865-FFA32127B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1FCB047-0D54-5DB6-6BD4-F9F64501A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89D3A15-D9FE-7CAD-3ADB-5D891DDD1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94C05D7-4A99-C609-0BD9-AA2478FCE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43D76B6-BA01-267E-A88A-BD60BBBC3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E472BA4-5CA1-0816-0712-86CFC2FD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9108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5B16C6B-AF90-2FA1-0D96-6A66BE997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4E6F2D4-31DA-324D-0FDA-F30CD3BD7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BA4EDF-FDC4-7777-068E-A8475D39DA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FE8E28-B633-FC51-5A3D-E1F4ACD4F6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FFBC6A-1B6B-9857-3394-15F0F5515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9185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451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28CBC0C-2596-A183-701E-4F853B4D5BB0}"/>
              </a:ext>
            </a:extLst>
          </p:cNvPr>
          <p:cNvSpPr txBox="1"/>
          <p:nvPr/>
        </p:nvSpPr>
        <p:spPr>
          <a:xfrm>
            <a:off x="1947333" y="2497667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これは、一枚目のスライドです。</a:t>
            </a:r>
          </a:p>
        </p:txBody>
      </p:sp>
    </p:spTree>
    <p:extLst>
      <p:ext uri="{BB962C8B-B14F-4D97-AF65-F5344CB8AC3E}">
        <p14:creationId xmlns:p14="http://schemas.microsoft.com/office/powerpoint/2010/main" val="1018794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0A949862-3B2B-06B0-277D-2518E9E522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064117"/>
              </p:ext>
            </p:extLst>
          </p:nvPr>
        </p:nvGraphicFramePr>
        <p:xfrm>
          <a:off x="2993713" y="1807844"/>
          <a:ext cx="4344627" cy="2801982"/>
        </p:xfrm>
        <a:graphic>
          <a:graphicData uri="http://schemas.openxmlformats.org/drawingml/2006/table">
            <a:tbl>
              <a:tblPr firstRow="1" bandRow="1">
                <a:solidFill>
                  <a:srgbClr val="F2F2F2">
                    <a:alpha val="30196"/>
                  </a:srgbClr>
                </a:solidFill>
                <a:tableStyleId>{5C22544A-7EE6-4342-B048-85BDC9FD1C3A}</a:tableStyleId>
              </a:tblPr>
              <a:tblGrid>
                <a:gridCol w="655075">
                  <a:extLst>
                    <a:ext uri="{9D8B030D-6E8A-4147-A177-3AD203B41FA5}">
                      <a16:colId xmlns:a16="http://schemas.microsoft.com/office/drawing/2014/main" val="2150041781"/>
                    </a:ext>
                  </a:extLst>
                </a:gridCol>
                <a:gridCol w="664600">
                  <a:extLst>
                    <a:ext uri="{9D8B030D-6E8A-4147-A177-3AD203B41FA5}">
                      <a16:colId xmlns:a16="http://schemas.microsoft.com/office/drawing/2014/main" val="2756692209"/>
                    </a:ext>
                  </a:extLst>
                </a:gridCol>
                <a:gridCol w="720395">
                  <a:extLst>
                    <a:ext uri="{9D8B030D-6E8A-4147-A177-3AD203B41FA5}">
                      <a16:colId xmlns:a16="http://schemas.microsoft.com/office/drawing/2014/main" val="2483293706"/>
                    </a:ext>
                  </a:extLst>
                </a:gridCol>
                <a:gridCol w="873544">
                  <a:extLst>
                    <a:ext uri="{9D8B030D-6E8A-4147-A177-3AD203B41FA5}">
                      <a16:colId xmlns:a16="http://schemas.microsoft.com/office/drawing/2014/main" val="775098396"/>
                    </a:ext>
                  </a:extLst>
                </a:gridCol>
                <a:gridCol w="710618">
                  <a:extLst>
                    <a:ext uri="{9D8B030D-6E8A-4147-A177-3AD203B41FA5}">
                      <a16:colId xmlns:a16="http://schemas.microsoft.com/office/drawing/2014/main" val="4169053398"/>
                    </a:ext>
                  </a:extLst>
                </a:gridCol>
                <a:gridCol w="720395">
                  <a:extLst>
                    <a:ext uri="{9D8B030D-6E8A-4147-A177-3AD203B41FA5}">
                      <a16:colId xmlns:a16="http://schemas.microsoft.com/office/drawing/2014/main" val="1660271003"/>
                    </a:ext>
                  </a:extLst>
                </a:gridCol>
              </a:tblGrid>
              <a:tr h="53871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3300" b="0" cap="none" spc="0" dirty="0">
                          <a:solidFill>
                            <a:schemeClr val="bg1"/>
                          </a:solidFill>
                          <a:effectLst/>
                          <a:latin typeface="Yu Gothic"/>
                          <a:ea typeface="Yu Gothic"/>
                        </a:rPr>
                        <a:t>2</a:t>
                      </a:r>
                    </a:p>
                  </a:txBody>
                  <a:tcPr marL="280198" marR="22452" marT="215537" marB="215537" anchor="ctr">
                    <a:lnL w="19050" cap="flat" cmpd="sng" algn="ctr">
                      <a:noFill/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af-ZA" sz="3300" b="0" cap="none" spc="0" dirty="0">
                          <a:solidFill>
                            <a:schemeClr val="bg1"/>
                          </a:solidFill>
                          <a:effectLst/>
                          <a:latin typeface="Yu Gothic"/>
                          <a:ea typeface="Yu Gothic"/>
                        </a:rPr>
                        <a:t>a</a:t>
                      </a:r>
                    </a:p>
                  </a:txBody>
                  <a:tcPr marL="280198" marR="22452" marT="215537" marB="21553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f-ZA" sz="3300" b="0" cap="none" spc="0" dirty="0">
                          <a:solidFill>
                            <a:schemeClr val="bg1"/>
                          </a:solidFill>
                          <a:effectLst/>
                          <a:latin typeface="Yu Gothic"/>
                          <a:ea typeface="Yu Gothic"/>
                        </a:rPr>
                        <a:t>q</a:t>
                      </a:r>
                    </a:p>
                  </a:txBody>
                  <a:tcPr marL="280198" marR="22452" marT="215537" marB="21553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ja-JP" altLang="en-US" sz="3300" b="0" cap="none" spc="0" dirty="0">
                          <a:solidFill>
                            <a:schemeClr val="bg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い</a:t>
                      </a:r>
                    </a:p>
                  </a:txBody>
                  <a:tcPr marL="280198" marR="22452" marT="215537" marB="21553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3300" b="0" cap="none" spc="0" dirty="0">
                          <a:solidFill>
                            <a:schemeClr val="bg1"/>
                          </a:solidFill>
                          <a:effectLst/>
                          <a:latin typeface="Yu Gothic"/>
                          <a:ea typeface="Yu Gothic"/>
                        </a:rPr>
                        <a:t>2</a:t>
                      </a:r>
                    </a:p>
                  </a:txBody>
                  <a:tcPr marL="280198" marR="22452" marT="215537" marB="21553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af-ZA" sz="3300" b="0" cap="none" spc="0" dirty="0">
                          <a:solidFill>
                            <a:schemeClr val="bg1"/>
                          </a:solidFill>
                          <a:effectLst/>
                          <a:latin typeface="Yu Gothic"/>
                          <a:ea typeface="Yu Gothic"/>
                        </a:rPr>
                        <a:t>u</a:t>
                      </a:r>
                    </a:p>
                  </a:txBody>
                  <a:tcPr marL="280198" marR="22452" marT="215537" marB="21553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206995"/>
                  </a:ext>
                </a:extLst>
              </a:tr>
              <a:tr h="53871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3300" cap="none" spc="0" dirty="0">
                          <a:solidFill>
                            <a:schemeClr val="tx1"/>
                          </a:solidFill>
                          <a:effectLst/>
                          <a:latin typeface="Yu Gothic"/>
                          <a:ea typeface="Yu Gothic"/>
                        </a:rPr>
                        <a:t>1</a:t>
                      </a:r>
                    </a:p>
                  </a:txBody>
                  <a:tcPr marL="280198" marR="22452" marT="215537" marB="215537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af-ZA" sz="3300" cap="none" spc="0" dirty="0">
                          <a:solidFill>
                            <a:schemeClr val="tx1"/>
                          </a:solidFill>
                          <a:effectLst/>
                          <a:latin typeface="Yu Gothic"/>
                          <a:ea typeface="Yu Gothic"/>
                        </a:rPr>
                        <a:t>b</a:t>
                      </a:r>
                    </a:p>
                  </a:txBody>
                  <a:tcPr marL="280198" marR="22452" marT="215537" marB="215537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af-ZA" sz="3300" cap="none" spc="0" dirty="0">
                          <a:solidFill>
                            <a:schemeClr val="tx1"/>
                          </a:solidFill>
                          <a:effectLst/>
                          <a:latin typeface="Yu Gothic"/>
                          <a:ea typeface="Yu Gothic"/>
                        </a:rPr>
                        <a:t>p</a:t>
                      </a:r>
                    </a:p>
                  </a:txBody>
                  <a:tcPr marL="280198" marR="22452" marT="215537" marB="215537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3300" cap="none" spc="0" dirty="0">
                          <a:solidFill>
                            <a:schemeClr val="tx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あ</a:t>
                      </a:r>
                    </a:p>
                  </a:txBody>
                  <a:tcPr marL="280198" marR="22452" marT="215537" marB="215537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300" cap="none" spc="0" dirty="0">
                          <a:solidFill>
                            <a:schemeClr val="tx1"/>
                          </a:solidFill>
                          <a:effectLst/>
                          <a:latin typeface="Yu Gothic"/>
                          <a:ea typeface="Yu Gothic"/>
                        </a:rPr>
                        <a:t>1</a:t>
                      </a:r>
                    </a:p>
                  </a:txBody>
                  <a:tcPr marL="280198" marR="22452" marT="215537" marB="215537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af-ZA" sz="3300" cap="none" spc="0" dirty="0">
                          <a:solidFill>
                            <a:schemeClr val="tx1"/>
                          </a:solidFill>
                          <a:effectLst/>
                          <a:latin typeface="Yu Gothic"/>
                          <a:ea typeface="Yu Gothic"/>
                        </a:rPr>
                        <a:t>u</a:t>
                      </a:r>
                    </a:p>
                  </a:txBody>
                  <a:tcPr marL="280198" marR="22452" marT="215537" marB="215537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690954"/>
                  </a:ext>
                </a:extLst>
              </a:tr>
              <a:tr h="5387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300" cap="none" spc="0" dirty="0">
                          <a:solidFill>
                            <a:schemeClr val="tx1"/>
                          </a:solidFill>
                          <a:effectLst/>
                          <a:latin typeface="Yu Gothic"/>
                          <a:ea typeface="Yu Gothic"/>
                        </a:rPr>
                        <a:t>2</a:t>
                      </a:r>
                    </a:p>
                  </a:txBody>
                  <a:tcPr marL="280198" marR="22452" marT="215537" marB="215537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af-ZA" sz="3300" cap="none" spc="0" dirty="0">
                          <a:solidFill>
                            <a:schemeClr val="tx1"/>
                          </a:solidFill>
                          <a:effectLst/>
                          <a:latin typeface="Yu Gothic"/>
                          <a:ea typeface="Yu Gothic"/>
                        </a:rPr>
                        <a:t>b</a:t>
                      </a:r>
                    </a:p>
                  </a:txBody>
                  <a:tcPr marL="280198" marR="22452" marT="215537" marB="215537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af-ZA" sz="3300" cap="none" spc="0" dirty="0">
                          <a:solidFill>
                            <a:schemeClr val="tx1"/>
                          </a:solidFill>
                          <a:effectLst/>
                          <a:latin typeface="Yu Gothic"/>
                          <a:ea typeface="Yu Gothic"/>
                        </a:rPr>
                        <a:t>q</a:t>
                      </a:r>
                    </a:p>
                  </a:txBody>
                  <a:tcPr marL="280198" marR="22452" marT="215537" marB="215537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3300" cap="none" spc="0">
                          <a:solidFill>
                            <a:schemeClr val="tx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い</a:t>
                      </a:r>
                    </a:p>
                  </a:txBody>
                  <a:tcPr marL="280198" marR="22452" marT="215537" marB="215537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300" cap="none" spc="0" dirty="0">
                          <a:solidFill>
                            <a:schemeClr val="tx1"/>
                          </a:solidFill>
                          <a:effectLst/>
                          <a:latin typeface="Yu Gothic"/>
                          <a:ea typeface="Yu Gothic"/>
                        </a:rPr>
                        <a:t>2</a:t>
                      </a:r>
                    </a:p>
                  </a:txBody>
                  <a:tcPr marL="280198" marR="22452" marT="215537" marB="215537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af-ZA" sz="3300" cap="none" spc="0" dirty="0">
                          <a:solidFill>
                            <a:schemeClr val="tx1"/>
                          </a:solidFill>
                          <a:effectLst/>
                          <a:latin typeface="Yu Gothic"/>
                          <a:ea typeface="Yu Gothic"/>
                        </a:rPr>
                        <a:t>u</a:t>
                      </a:r>
                    </a:p>
                  </a:txBody>
                  <a:tcPr marL="280198" marR="22452" marT="215537" marB="215537" anchor="ctr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921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1979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8652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61E8932-0856-68AB-25AD-1E550C3AE6FD}"/>
              </a:ext>
            </a:extLst>
          </p:cNvPr>
          <p:cNvSpPr txBox="1"/>
          <p:nvPr/>
        </p:nvSpPr>
        <p:spPr>
          <a:xfrm>
            <a:off x="2159000" y="1557867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これは</a:t>
            </a:r>
            <a:r>
              <a:rPr kumimoji="1" lang="en-US" altLang="ja-JP"/>
              <a:t>18pt</a:t>
            </a:r>
            <a:r>
              <a:rPr kumimoji="1" lang="ja-JP" altLang="en-US"/>
              <a:t>です。</a:t>
            </a:r>
          </a:p>
        </p:txBody>
      </p:sp>
    </p:spTree>
    <p:extLst>
      <p:ext uri="{BB962C8B-B14F-4D97-AF65-F5344CB8AC3E}">
        <p14:creationId xmlns:p14="http://schemas.microsoft.com/office/powerpoint/2010/main" val="300082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E020AB7-C5BF-AB5B-80B6-85C9A16D15E6}"/>
              </a:ext>
            </a:extLst>
          </p:cNvPr>
          <p:cNvSpPr txBox="1"/>
          <p:nvPr/>
        </p:nvSpPr>
        <p:spPr>
          <a:xfrm>
            <a:off x="1822450" y="1834633"/>
            <a:ext cx="6100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/>
              <a:t>これはセンタリングした</a:t>
            </a:r>
            <a:r>
              <a:rPr kumimoji="1" lang="en-US" altLang="ja-JP"/>
              <a:t>18pt</a:t>
            </a:r>
            <a:r>
              <a:rPr kumimoji="1" lang="ja-JP" altLang="en-US"/>
              <a:t>です。</a:t>
            </a:r>
          </a:p>
        </p:txBody>
      </p:sp>
    </p:spTree>
    <p:extLst>
      <p:ext uri="{BB962C8B-B14F-4D97-AF65-F5344CB8AC3E}">
        <p14:creationId xmlns:p14="http://schemas.microsoft.com/office/powerpoint/2010/main" val="677347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Metadata/LabelInfo.xml><?xml version="1.0" encoding="utf-8"?>
<clbl:labelList xmlns:clbl="http://schemas.microsoft.com/office/2020/mipLabelMetadata">
  <clbl:label id="{41e161d0-5b65-430f-b842-a438aa5f1fd2}" enabled="0" method="" siteId="{41e161d0-5b65-430f-b842-a438aa5f1fd2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38</Words>
  <Application>Microsoft Office PowerPoint</Application>
  <PresentationFormat>ワイド画面</PresentationFormat>
  <Paragraphs>21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5</vt:i4>
      </vt:variant>
    </vt:vector>
  </HeadingPairs>
  <TitlesOfParts>
    <vt:vector size="13" baseType="lpstr">
      <vt:lpstr>游ゴシック</vt:lpstr>
      <vt:lpstr>游ゴシック</vt:lpstr>
      <vt:lpstr>游ゴシック Light</vt:lpstr>
      <vt:lpstr>Arial</vt:lpstr>
      <vt:lpstr>Trebuchet MS</vt:lpstr>
      <vt:lpstr>Wingdings 3</vt:lpstr>
      <vt:lpstr>Office テーマ</vt:lpstr>
      <vt:lpstr>ファセット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西村　光太郎</dc:creator>
  <cp:lastModifiedBy>西村　光太郎</cp:lastModifiedBy>
  <cp:revision>1</cp:revision>
  <dcterms:created xsi:type="dcterms:W3CDTF">2023-11-20T01:14:20Z</dcterms:created>
  <dcterms:modified xsi:type="dcterms:W3CDTF">2023-11-21T03:57:50Z</dcterms:modified>
</cp:coreProperties>
</file>