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\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docMetadata\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\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Yu Gothic</vt:lpstr>
      <vt:lpstr>Yu Gothic</vt:lpstr>
      <vt:lpstr>游ゴシック Light</vt:lpstr>
      <vt:lpstr>Arial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\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2023-11-22T04:31:54Z</dcterms:modified>
</cp:coreProperties>
</file>

<file path=ppt\_rels\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\changesInfos\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2T04:31:51.794" v="89" actId="255"/>
      <pc:docMkLst>
        <pc:docMk/>
      </pc:docMkLst>
      <pc:sldChg chg="addSp modSp new mod">
        <pc:chgData name="西村　光太郎" userId="0dbf675c-9aa6-4933-9892-9db2f940254e" providerId="ADAL" clId="{E992C3D9-05D3-48A4-B5CF-68E8BDA5891D}" dt="2023-11-22T04:31:51.794" v="89" actId="255"/>
        <pc:sldMkLst>
          <pc:docMk/>
          <pc:sldMk cId="1018794165" sldId="256"/>
        </pc:sldMkLst>
        <pc:spChg chg="add mod">
          <ac:chgData name="西村　光太郎" userId="0dbf675c-9aa6-4933-9892-9db2f940254e" providerId="ADAL" clId="{E992C3D9-05D3-48A4-B5CF-68E8BDA5891D}" dt="2023-11-22T04:31:51.794" v="89" actId="255"/>
          <ac:spMkLst>
            <pc:docMk/>
            <pc:sldMk cId="1018794165" sldId="256"/>
            <ac:spMk id="2" creationId="{C9F7B29E-FDDA-E5DE-3383-5D8E9DD6275A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2T02:10:45.463" v="80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2T02:10:45.463" v="80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\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9144000" cy="6858000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\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2C3D9-05D3-48A4-B5CF-68E8BDA5891D}" v="38" dt="2023-11-22T04:31:37.304"/>
  </p1510:revLst>
</p1510:revInfo>
</file>

<file path=ppt\slideLayouts\_rels\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\slideLayouts\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\slideLayouts\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\slideLayouts\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\slideLayouts\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\slideLayouts\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\slideLayouts\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\slideLayouts\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\slideLayouts\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\slideLayouts\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\slideLayouts\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\slideLayouts\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\slideLayouts\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\slideLayouts\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\slideLayouts\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\slideLayouts\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\slideLayouts\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\slideMasters\_rels\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\slideMasters\_rels\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Masters\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F7B29E-FDDA-E5DE-3383-5D8E9DD6275A}"/>
              </a:ext>
            </a:extLst>
          </p:cNvPr>
          <p:cNvSpPr txBox="1"/>
          <p:nvPr/>
        </p:nvSpPr>
        <p:spPr>
          <a:xfrm>
            <a:off x="3180521" y="2922104"/>
            <a:ext cx="854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\slides\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08126"/>
              </p:ext>
            </p:extLst>
          </p:nvPr>
        </p:nvGraphicFramePr>
        <p:xfrm>
          <a:off x="2993713" y="1807844"/>
          <a:ext cx="4400422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\slides\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\slides\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\slides\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/>
              <a:t>これはセンタリングした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theme\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