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5B5C-0584-2F4B-9016-CD7D872F88A3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45DE-12CD-1343-AEB0-D75E0FE6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01" y="154112"/>
            <a:ext cx="4160134" cy="5483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GPIO-E CONFIGURATION 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" y="595901"/>
            <a:ext cx="4954283" cy="5325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r="21308"/>
          <a:stretch/>
        </p:blipFill>
        <p:spPr>
          <a:xfrm>
            <a:off x="4952144" y="77055"/>
            <a:ext cx="3811712" cy="564051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83442"/>
              </p:ext>
            </p:extLst>
          </p:nvPr>
        </p:nvGraphicFramePr>
        <p:xfrm>
          <a:off x="4962418" y="5491535"/>
          <a:ext cx="7114392" cy="1290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45"/>
                <a:gridCol w="2939132"/>
                <a:gridCol w="2848915"/>
              </a:tblGrid>
              <a:tr h="370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Description</a:t>
                      </a:r>
                      <a:endParaRPr lang="en-US" dirty="0"/>
                    </a:p>
                  </a:txBody>
                  <a:tcPr/>
                </a:tc>
              </a:tr>
              <a:tr h="919382">
                <a:tc>
                  <a:txBody>
                    <a:bodyPr/>
                    <a:lstStyle/>
                    <a:p>
                      <a:r>
                        <a:rPr lang="en-US" dirty="0" smtClean="0"/>
                        <a:t>GPECON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0xXXXXXXXXXXXX00010000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GPECON</a:t>
                      </a:r>
                      <a:r>
                        <a:rPr lang="en-US" sz="1200" baseline="0" dirty="0" smtClean="0"/>
                        <a:t> has a total of 20 </a:t>
                      </a:r>
                      <a:r>
                        <a:rPr lang="en-US" sz="1200" baseline="0" dirty="0" smtClean="0"/>
                        <a:t>bits for </a:t>
                      </a:r>
                      <a:r>
                        <a:rPr lang="en-US" sz="1200" baseline="0" smtClean="0"/>
                        <a:t>config</a:t>
                      </a:r>
                      <a:r>
                        <a:rPr lang="en-US" sz="1200" baseline="0" dirty="0" smtClean="0"/>
                        <a:t>. of GPIOE peripheral. </a:t>
                      </a:r>
                      <a:r>
                        <a:rPr lang="en-US" sz="1200" baseline="0" dirty="0" smtClean="0"/>
                        <a:t>Setting bits [3:0] = </a:t>
                      </a:r>
                      <a:r>
                        <a:rPr lang="en-US" sz="1200" baseline="0" dirty="0" smtClean="0"/>
                        <a:t>0000 </a:t>
                      </a:r>
                      <a:r>
                        <a:rPr lang="en-US" sz="1200" baseline="0" dirty="0" smtClean="0"/>
                        <a:t>configures GPE0 as </a:t>
                      </a:r>
                      <a:r>
                        <a:rPr lang="en-US" sz="1200" baseline="0" dirty="0" smtClean="0"/>
                        <a:t>input. </a:t>
                      </a:r>
                      <a:r>
                        <a:rPr lang="en-US" sz="1200" baseline="0" dirty="0" smtClean="0"/>
                        <a:t>Setting bits [7:4] = </a:t>
                      </a:r>
                      <a:r>
                        <a:rPr lang="en-US" sz="1200" baseline="0" dirty="0" smtClean="0"/>
                        <a:t>0001 </a:t>
                      </a:r>
                      <a:r>
                        <a:rPr lang="en-US" sz="1200" baseline="0" dirty="0" smtClean="0"/>
                        <a:t>configures GPE1 as </a:t>
                      </a:r>
                      <a:r>
                        <a:rPr lang="en-US" sz="1200" baseline="0" dirty="0" smtClean="0"/>
                        <a:t>output.</a:t>
                      </a: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3" r="746" b="25710"/>
          <a:stretch/>
        </p:blipFill>
        <p:spPr>
          <a:xfrm>
            <a:off x="-2139" y="6245405"/>
            <a:ext cx="4954283" cy="3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3070" r="3750" b="3620"/>
          <a:stretch/>
        </p:blipFill>
        <p:spPr>
          <a:xfrm>
            <a:off x="8332339" y="154112"/>
            <a:ext cx="3744471" cy="53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GPIO-E CONFIGURATION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Ifunanya Nnoka</dc:creator>
  <cp:lastModifiedBy>Ifunanya Nnoka</cp:lastModifiedBy>
  <cp:revision>8</cp:revision>
  <dcterms:created xsi:type="dcterms:W3CDTF">2017-03-12T13:34:46Z</dcterms:created>
  <dcterms:modified xsi:type="dcterms:W3CDTF">2017-03-14T08:11:13Z</dcterms:modified>
</cp:coreProperties>
</file>