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34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92CC-ECE7-4DD2-86CD-1ED2E8A0B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847D2-1303-4062-BFA6-A0FB89CD3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8A472-522B-45C5-BD9A-38B688986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3538-C5D9-43F5-978A-83E3E7B46FD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C5CC6-4835-4359-AACD-A77CE2371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AC0EC-A243-41C8-B846-243790EE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9750-9C3D-454C-AB2A-2BD22758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2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0A19-B3BD-46EF-84E0-A280B06B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2E872-2567-4EC3-9715-5C7A11BF9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32D75-F10A-48D0-8E9E-5AFC04DF7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3538-C5D9-43F5-978A-83E3E7B46FD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9108D-F363-4CCB-A7E2-8CF86A0C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DBE2-A26C-46E4-A39E-0DCFD48C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9750-9C3D-454C-AB2A-2BD22758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6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CFF87-78FD-4D7A-AFF1-85B9DDE42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A0766-EC3F-4391-B273-ABD789EFE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66DDC-1497-4944-B3CA-B4AF5D78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3538-C5D9-43F5-978A-83E3E7B46FD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6F6F4-7951-42EF-AE11-0E7DB830B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D69DC-DECA-4D62-918E-D16C8908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9750-9C3D-454C-AB2A-2BD22758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9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C77BE-E6D7-4520-8AB3-7DABE703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AE6F1-75DB-4924-8B4B-8A05599B3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A2BCB-F8B1-4F66-8C20-4DFE1F94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3538-C5D9-43F5-978A-83E3E7B46FD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9AE27-219A-4F73-A649-EECA1A92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17423-66A4-4945-B830-AC12FE41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9750-9C3D-454C-AB2A-2BD22758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2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4F5F-1900-487F-96A4-7D3E2B1D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68729-A7AE-4094-BDCA-2AA613A2A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2D630-015F-44BD-B2FA-679D12CC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3538-C5D9-43F5-978A-83E3E7B46FD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CA39E-731D-41F4-A356-D2FC421A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A6A22-6C5B-4880-A045-61EE5238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9750-9C3D-454C-AB2A-2BD22758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5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2A45-C16C-4399-97CE-764ADE15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50712-1387-446E-AB39-DBE69DB70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2BEF3-D938-44C2-8AF2-08795FEB1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D4F42-57AE-4B52-9B10-919357FD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3538-C5D9-43F5-978A-83E3E7B46FD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B16EF-322A-4526-9739-81E1D518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CB76F-E79F-4F07-99B5-1BE815A1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9750-9C3D-454C-AB2A-2BD22758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8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747C-561F-4418-8CB9-0646E35D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64A58-D46A-4AC2-B256-A1F5DFC15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F97E7-C8B2-48F3-A22D-77266405B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DFE6D-E068-4AF3-9054-414F6749E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16DFA-7266-4B61-9BF2-44397FFAD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56C4F5-181C-49D2-9E13-FAAE9312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3538-C5D9-43F5-978A-83E3E7B46FD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50635-6DA0-4FA2-9416-AE7AE0F3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28B21-99E2-47BD-ADD1-10530F2B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9750-9C3D-454C-AB2A-2BD22758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8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1BE0-51F6-425E-B734-835FE6D4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E016D-3227-4272-A5F1-2201A110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3538-C5D9-43F5-978A-83E3E7B46FD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AB814-AA02-4DD2-9871-48B89B98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3CABF-72F7-4AFA-A20C-38F01882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9750-9C3D-454C-AB2A-2BD22758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0BD33-BC6D-425E-AD13-E493005D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3538-C5D9-43F5-978A-83E3E7B46FD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77EFF-8942-4518-9E8D-1C9E80BC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AC285-78E7-4827-8C94-40A787B6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9750-9C3D-454C-AB2A-2BD22758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4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EC96-EF36-4796-8760-6E3A6B1E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8B831-1CDC-4569-8D58-A96E41176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3679F-FB34-4621-94A7-BA041FEE7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65FEF-7D91-45A5-B86B-27B70C3A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3538-C5D9-43F5-978A-83E3E7B46FD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CA501-9684-466A-BF1C-B358D37A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6BA3-916D-4128-ABC0-DBC1B74D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9750-9C3D-454C-AB2A-2BD22758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3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C176-E087-4FA3-9603-C764940C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8166E-E9DA-4616-91C1-88D85E416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64204-C15E-4E3A-BA10-5ECDC5059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9A02A-0240-4EE8-A11B-ADF77A4C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3538-C5D9-43F5-978A-83E3E7B46FD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3C35C-E4E2-405F-8042-92E42AA50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A215E-698A-4E6B-903C-103645D4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9750-9C3D-454C-AB2A-2BD22758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4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720A4-ACED-4F72-A917-6B33C3CE5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C8AB-EDA0-41A7-BC9D-1BA104161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FCE15-EFA2-4EAE-9FC1-1EC2960F3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3538-C5D9-43F5-978A-83E3E7B46FD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D3D2D-F86A-4A3D-B0A0-4473FA9DC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25DC2-6E18-411F-85F6-30E962D93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09750-9C3D-454C-AB2A-2BD22758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7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A54FED-CC7B-4654-90DF-AD09E4513A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50" t="12889" r="4125"/>
          <a:stretch/>
        </p:blipFill>
        <p:spPr>
          <a:xfrm>
            <a:off x="975359" y="1455938"/>
            <a:ext cx="9935935" cy="54020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AB3C20-6574-4E77-947B-FD058045EAC6}"/>
              </a:ext>
            </a:extLst>
          </p:cNvPr>
          <p:cNvSpPr/>
          <p:nvPr/>
        </p:nvSpPr>
        <p:spPr>
          <a:xfrm>
            <a:off x="0" y="0"/>
            <a:ext cx="12192000" cy="1455938"/>
          </a:xfrm>
          <a:prstGeom prst="rect">
            <a:avLst/>
          </a:prstGeom>
          <a:solidFill>
            <a:srgbClr val="CC1915"/>
          </a:solidFill>
          <a:effectLst>
            <a:outerShdw blurRad="50800" dist="50800" dir="5400000" algn="ctr" rotWithShape="0">
              <a:schemeClr val="tx1"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C6219-3589-436D-9704-2C7391442029}"/>
              </a:ext>
            </a:extLst>
          </p:cNvPr>
          <p:cNvSpPr/>
          <p:nvPr/>
        </p:nvSpPr>
        <p:spPr>
          <a:xfrm>
            <a:off x="2287905" y="374026"/>
            <a:ext cx="76161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spc="-150" dirty="0">
                <a:solidFill>
                  <a:schemeClr val="bg1"/>
                </a:solidFill>
                <a:latin typeface="Segoe UI Semibold" panose="020B0702040204020203" pitchFamily="34" charset="0"/>
                <a:ea typeface="Roboto" panose="02000000000000000000" pitchFamily="2" charset="0"/>
                <a:cs typeface="Segoe UI Semibold" panose="020B0702040204020203" pitchFamily="34" charset="0"/>
              </a:rPr>
              <a:t>Sensor de </a:t>
            </a:r>
            <a:r>
              <a:rPr lang="en-US" sz="4000" spc="-150" dirty="0" err="1">
                <a:solidFill>
                  <a:schemeClr val="bg1"/>
                </a:solidFill>
                <a:latin typeface="Segoe UI Semibold" panose="020B0702040204020203" pitchFamily="34" charset="0"/>
                <a:ea typeface="Roboto" panose="02000000000000000000" pitchFamily="2" charset="0"/>
                <a:cs typeface="Segoe UI Semibold" panose="020B0702040204020203" pitchFamily="34" charset="0"/>
              </a:rPr>
              <a:t>sonido</a:t>
            </a:r>
            <a:r>
              <a:rPr lang="en-US" sz="4000" spc="-150" dirty="0">
                <a:solidFill>
                  <a:schemeClr val="bg1"/>
                </a:solidFill>
                <a:latin typeface="Segoe UI Semibold" panose="020B0702040204020203" pitchFamily="34" charset="0"/>
                <a:ea typeface="Roboto" panose="02000000000000000000" pitchFamily="2" charset="0"/>
                <a:cs typeface="Segoe UI Semibold" panose="020B0702040204020203" pitchFamily="34" charset="0"/>
              </a:rPr>
              <a:t> KY-038</a:t>
            </a:r>
            <a:endParaRPr lang="en-US" sz="2400" spc="300" dirty="0">
              <a:solidFill>
                <a:schemeClr val="bg1"/>
              </a:solidFill>
              <a:latin typeface="Segoe UI Semibold" panose="020B0702040204020203" pitchFamily="34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0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3115CE-0E73-42E1-BB2D-E2CF3B10E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9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56E5D8-BC43-4B4E-92F2-83DC14035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7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20FAD1-6C36-42DA-8D0D-1922C4307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8E843F-1A6C-41D8-98DF-BD61EE800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9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diego guizado vasquez</dc:creator>
  <cp:lastModifiedBy>juan diego guizado vasquez</cp:lastModifiedBy>
  <cp:revision>1</cp:revision>
  <dcterms:created xsi:type="dcterms:W3CDTF">2019-01-26T16:47:44Z</dcterms:created>
  <dcterms:modified xsi:type="dcterms:W3CDTF">2019-01-26T16:56:24Z</dcterms:modified>
</cp:coreProperties>
</file>