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 fill="norm" stroke="1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529540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3244139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3275012" y="3505199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3244139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2467651" y="648005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11114852" y="290530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2467651" y="648005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11114852" y="290530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294812" y="627405"/>
            <a:ext cx="2207601" cy="5283817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2589212" y="627405"/>
            <a:ext cx="6477000" cy="528381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92925" y="62411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589212" y="2133600"/>
            <a:ext cx="8915400" cy="377762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3244139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787782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787782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 bwMode="auto"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 fill="norm" stroke="1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 fill="norm" stroke="1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 fill="norm" stroke="1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 fill="norm" stroke="1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 fill="norm" stroke="1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 fill="norm" stroke="1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 fill="norm" stroke="1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 fill="norm" stroke="1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 fill="norm" stroke="1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 fill="norm" stroke="1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 bwMode="auto"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 fill="norm" stroke="1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 fill="norm" stroke="1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 fill="norm" stroke="1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 fill="norm" stroke="1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 fill="norm" stroke="1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 fill="norm" stroke="1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 fill="norm" stroke="1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 fill="norm" stroke="1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 fill="norm" stroke="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 fill="norm" stroke="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 bwMode="auto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Spirit Warrior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589212" y="5073713"/>
            <a:ext cx="8915399" cy="1126283"/>
          </a:xfrm>
        </p:spPr>
        <p:txBody>
          <a:bodyPr/>
          <a:lstStyle/>
          <a:p>
            <a:pPr>
              <a:defRPr/>
            </a:pPr>
            <a:r>
              <a:rPr lang="ru-RU"/>
              <a:t>Выполнили:</a:t>
            </a:r>
            <a:endParaRPr/>
          </a:p>
          <a:p>
            <a:pPr>
              <a:defRPr/>
            </a:pPr>
            <a:r>
              <a:rPr lang="ru-RU"/>
              <a:t>Амирханян Артур</a:t>
            </a:r>
            <a:br>
              <a:rPr lang="ru-RU"/>
            </a:br>
            <a:r>
              <a:rPr lang="ru-RU"/>
              <a:t>Стаценко Илья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592925" y="1540189"/>
            <a:ext cx="8915400" cy="3777622"/>
          </a:xfrm>
        </p:spPr>
        <p:txBody>
          <a:bodyPr/>
          <a:lstStyle/>
          <a:p>
            <a:pPr>
              <a:defRPr/>
            </a:pPr>
            <a:r>
              <a:rPr lang="ru-RU"/>
              <a:t>Суть игры заключается в том, чтобы продержаться наибольшее количество волн с врагами. В начале игры человек может выбрать персонажа из 3 вариантов: рыцарь, ассасин и священница. У каждого героя есть свои уникальные способности.</a:t>
            </a:r>
            <a:endParaRPr/>
          </a:p>
          <a:p>
            <a:pPr>
              <a:defRPr/>
            </a:pPr>
            <a:r>
              <a:rPr lang="ru-RU"/>
              <a:t>Управление осуществляется с помощью клавиш </a:t>
            </a:r>
            <a:r>
              <a:rPr lang="en-US"/>
              <a:t>WASD </a:t>
            </a:r>
            <a:r>
              <a:rPr lang="ru-RU"/>
              <a:t>(движение),</a:t>
            </a:r>
            <a:r>
              <a:rPr lang="en-US"/>
              <a:t> </a:t>
            </a:r>
            <a:r>
              <a:rPr lang="ru-RU"/>
              <a:t>E (взаимодействие с торговцем, предметами и т.д.), левая кнопка мыши (</a:t>
            </a: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атаковать противника</a:t>
            </a:r>
            <a:r>
              <a:rPr lang="ru-RU"/>
              <a:t>), правая кнопка мыши (</a:t>
            </a: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уникальная способность персонажа</a:t>
            </a:r>
            <a:r>
              <a:rPr lang="ru-RU"/>
              <a:t>).</a:t>
            </a:r>
            <a:endParaRPr/>
          </a:p>
          <a:p>
            <a:pPr>
              <a:defRPr/>
            </a:pPr>
            <a:r>
              <a:rPr lang="ru-RU"/>
              <a:t>Каждые 5 волн будет появляться босс со своими атаками и увеличенным количеством здоровья.</a:t>
            </a:r>
            <a:endParaRPr/>
          </a:p>
          <a:p>
            <a:pPr>
              <a:defRPr/>
            </a:pPr>
            <a:r>
              <a:rPr lang="ru-RU"/>
              <a:t>У героя также есть характеристики: здоровье, энергия (чтобы атаковать) и броня (восстанавливается со временем, если игрока не атакуют)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           Стартовое окно</a:t>
            </a:r>
            <a:endParaRPr/>
          </a:p>
        </p:txBody>
      </p:sp>
      <p:pic>
        <p:nvPicPr>
          <p:cNvPr id="3249338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75287" y="1904999"/>
            <a:ext cx="8241237" cy="4815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701318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/>
              <a:t>Окно выбора персонажа</a:t>
            </a:r>
            <a:endParaRPr/>
          </a:p>
        </p:txBody>
      </p:sp>
      <p:pic>
        <p:nvPicPr>
          <p:cNvPr id="16475655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07665" y="1904999"/>
            <a:ext cx="8308859" cy="4860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7276327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/>
              <a:t>Кадры игры</a:t>
            </a:r>
            <a:endParaRPr/>
          </a:p>
        </p:txBody>
      </p:sp>
      <p:pic>
        <p:nvPicPr>
          <p:cNvPr id="119745815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07149" y="1838324"/>
            <a:ext cx="8194391" cy="4801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495198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/>
              <a:t>Кадры игры</a:t>
            </a:r>
            <a:endParaRPr/>
          </a:p>
        </p:txBody>
      </p:sp>
      <p:pic>
        <p:nvPicPr>
          <p:cNvPr id="17182081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088099" y="1640319"/>
            <a:ext cx="8793566" cy="5170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Проблемы и сложности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Большое кол-во объектов</a:t>
            </a:r>
            <a:endParaRPr lang="ru-RU"/>
          </a:p>
          <a:p>
            <a:pPr>
              <a:defRPr/>
            </a:pPr>
            <a:r>
              <a:rPr lang="ru-RU"/>
              <a:t>Особенности Pygame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Технические особенности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592925" y="1540189"/>
            <a:ext cx="8915400" cy="3777622"/>
          </a:xfrm>
        </p:spPr>
        <p:txBody>
          <a:bodyPr/>
          <a:lstStyle/>
          <a:p>
            <a:pPr>
              <a:defRPr/>
            </a:pPr>
            <a:r>
              <a:rPr lang="ru-RU"/>
              <a:t>Игра была создана на языке </a:t>
            </a:r>
            <a:r>
              <a:rPr lang="en-US"/>
              <a:t>Python. </a:t>
            </a:r>
            <a:r>
              <a:rPr lang="ru-RU"/>
              <a:t>Для программирования игры была использована библиотека </a:t>
            </a:r>
            <a:r>
              <a:rPr lang="en-US"/>
              <a:t>PyGame</a:t>
            </a:r>
            <a:r>
              <a:rPr lang="en-US"/>
              <a:t>, </a:t>
            </a:r>
            <a:r>
              <a:rPr lang="ru-RU"/>
              <a:t>а для работы с базой данных </a:t>
            </a:r>
            <a:r>
              <a:rPr lang="en-US"/>
              <a:t>– SQLite.</a:t>
            </a:r>
            <a:endParaRPr/>
          </a:p>
          <a:p>
            <a:pPr>
              <a:defRPr/>
            </a:pPr>
            <a:r>
              <a:rPr lang="ru-RU"/>
              <a:t>На разработку игры потребовался месяц.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R7-Office/7.4.0.112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Spirit Warrior</dc:title>
  <dc:subject/>
  <dc:creator>Arthur Amirkhanyan</dc:creator>
  <cp:keywords/>
  <dc:description/>
  <dc:identifier/>
  <dc:language/>
  <cp:lastModifiedBy>Илья Стаценко</cp:lastModifiedBy>
  <cp:revision>5</cp:revision>
  <dcterms:created xsi:type="dcterms:W3CDTF">2024-01-01T12:34:44Z</dcterms:created>
  <dcterms:modified xsi:type="dcterms:W3CDTF">2024-01-15T16:03:23Z</dcterms:modified>
  <cp:category/>
  <cp:contentStatus/>
  <cp:version/>
</cp:coreProperties>
</file>