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5066D-DC5B-7B72-A992-3EE0A6BA6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Spirit Warrior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20783-07C5-A8FD-7A5D-5D88414F3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073713"/>
            <a:ext cx="8915399" cy="1126283"/>
          </a:xfrm>
        </p:spPr>
        <p:txBody>
          <a:bodyPr/>
          <a:lstStyle/>
          <a:p>
            <a:r>
              <a:rPr lang="ru-RU" dirty="0"/>
              <a:t>Выполнили:</a:t>
            </a:r>
          </a:p>
          <a:p>
            <a:r>
              <a:rPr lang="ru-RU" dirty="0"/>
              <a:t>Амирханян Артур</a:t>
            </a:r>
            <a:br>
              <a:rPr lang="ru-RU" dirty="0"/>
            </a:br>
            <a:r>
              <a:rPr lang="ru-RU" dirty="0"/>
              <a:t>Стаценко Илья</a:t>
            </a:r>
          </a:p>
        </p:txBody>
      </p:sp>
    </p:spTree>
    <p:extLst>
      <p:ext uri="{BB962C8B-B14F-4D97-AF65-F5344CB8AC3E}">
        <p14:creationId xmlns:p14="http://schemas.microsoft.com/office/powerpoint/2010/main" val="326730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B21E6-7F94-F23F-D3E0-098AFBCF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57B8EA-CAD3-B1B8-AA90-CCE76636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ru-RU" dirty="0"/>
              <a:t>Суть игры заключается в том, чтобы продержаться наибольшее количество волн с врагами. В начале игры человек может выбрать персонажа из 3 вариантов: рыцарь, ассасин и священница. У каждого героя есть свои уникальные способности.</a:t>
            </a:r>
          </a:p>
          <a:p>
            <a:r>
              <a:rPr lang="ru-RU" dirty="0"/>
              <a:t>Управление осуществляется с помощью клавиш </a:t>
            </a:r>
            <a:r>
              <a:rPr lang="en-US" dirty="0"/>
              <a:t>WASD </a:t>
            </a:r>
            <a:r>
              <a:rPr lang="ru-RU" dirty="0"/>
              <a:t>(движение), </a:t>
            </a:r>
            <a:r>
              <a:rPr lang="en-US" dirty="0"/>
              <a:t>E </a:t>
            </a:r>
            <a:r>
              <a:rPr lang="ru-RU" dirty="0"/>
              <a:t>E (взаимодействие с торговцем, предметами и т.д.), левая кнопка мыши (уникальная способность персонажа), правая кнопка мыши (атаковать противника).</a:t>
            </a:r>
          </a:p>
          <a:p>
            <a:r>
              <a:rPr lang="ru-RU" dirty="0"/>
              <a:t>Каждые 5 волн будет появляться босс со своими атаками и увеличенным количеством здоровья.</a:t>
            </a:r>
          </a:p>
          <a:p>
            <a:r>
              <a:rPr lang="ru-RU" dirty="0"/>
              <a:t>У героя также есть характеристики: здоровье, энергия (чтобы атаковать) и броня (восстанавливается со временем, если игрока не атакуют)</a:t>
            </a:r>
          </a:p>
        </p:txBody>
      </p:sp>
    </p:spTree>
    <p:extLst>
      <p:ext uri="{BB962C8B-B14F-4D97-AF65-F5344CB8AC3E}">
        <p14:creationId xmlns:p14="http://schemas.microsoft.com/office/powerpoint/2010/main" val="171048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07A2D-1565-82D2-82BD-6CE87D40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Кадры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49F49-ADEE-864B-DB9B-4CD40061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9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A2848-7535-C97A-0EE5-41BC3389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B377C-49D5-A9DC-1257-08556FC6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6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D1AAD-5456-F6E9-4FD6-8CE34960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Технические 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4874AB-0931-1BBE-6F0E-3AB5A5B4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189"/>
            <a:ext cx="8915400" cy="3777622"/>
          </a:xfrm>
        </p:spPr>
        <p:txBody>
          <a:bodyPr/>
          <a:lstStyle/>
          <a:p>
            <a:r>
              <a:rPr lang="ru-RU" dirty="0"/>
              <a:t>Игра была создана на языке </a:t>
            </a:r>
            <a:r>
              <a:rPr lang="en-US" dirty="0"/>
              <a:t>Python. </a:t>
            </a:r>
            <a:r>
              <a:rPr lang="ru-RU" dirty="0"/>
              <a:t>Для программирования игры была использована библиотека </a:t>
            </a:r>
            <a:r>
              <a:rPr lang="en-US" dirty="0" err="1"/>
              <a:t>PyGame</a:t>
            </a:r>
            <a:r>
              <a:rPr lang="en-US" dirty="0"/>
              <a:t>, </a:t>
            </a:r>
            <a:r>
              <a:rPr lang="ru-RU" dirty="0"/>
              <a:t>а для работы с базой данных </a:t>
            </a:r>
            <a:r>
              <a:rPr lang="en-US" dirty="0"/>
              <a:t>– SQLite.</a:t>
            </a:r>
          </a:p>
          <a:p>
            <a:r>
              <a:rPr lang="ru-RU" dirty="0"/>
              <a:t>На разработку игры потребовался месяц.</a:t>
            </a:r>
          </a:p>
        </p:txBody>
      </p:sp>
    </p:spTree>
    <p:extLst>
      <p:ext uri="{BB962C8B-B14F-4D97-AF65-F5344CB8AC3E}">
        <p14:creationId xmlns:p14="http://schemas.microsoft.com/office/powerpoint/2010/main" val="81612229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162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Легкий дым</vt:lpstr>
      <vt:lpstr>Spirit Warrior</vt:lpstr>
      <vt:lpstr>Описание</vt:lpstr>
      <vt:lpstr>Кадры игры</vt:lpstr>
      <vt:lpstr>Проблемы и сложности</vt:lpstr>
      <vt:lpstr>Технические особенности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Spirit Warrior</dc:title>
  <dc:creator>Arthur Amirkhanyan</dc:creator>
  <cp:lastModifiedBy>Arthur Amirkhanyan</cp:lastModifiedBy>
  <cp:revision>3</cp:revision>
  <dcterms:created xsi:type="dcterms:W3CDTF">2024-01-01T12:34:44Z</dcterms:created>
  <dcterms:modified xsi:type="dcterms:W3CDTF">2024-01-01T12:39:00Z</dcterms:modified>
</cp:coreProperties>
</file>