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2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4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199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199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399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231570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MeteorMate Bot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5458800" y="6273067"/>
            <a:ext cx="7381875" cy="54121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18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Выполнили: Стаценко Илья,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Амирханян Артур</a:t>
            </a:r>
            <a:endParaRPr sz="18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526759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676279" y="1485900"/>
            <a:ext cx="9142920" cy="35738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MeteorMate Bot – это телеграмм-бот, который выводит погоду. Он написан </a:t>
            </a:r>
            <a:r>
              <a:rPr lang="ru-RU" sz="3600" b="0" i="0" u="none" strike="noStrike" cap="none" spc="-1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на библиотеке telegram-ext</a:t>
            </a: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. Для связи с БД использовалась </a:t>
            </a:r>
            <a:r>
              <a:rPr lang="ru-RU" sz="3600" b="0" i="0" u="none" strike="noStrike" cap="none" spc="-1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sqlalchemy</a:t>
            </a: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.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46520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662237" y="-103649"/>
            <a:ext cx="7229475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Приветственное сообщение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3012910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14825" y="1724025"/>
            <a:ext cx="2944199" cy="4896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56501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662237" y="-179849"/>
            <a:ext cx="7229475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Выбор города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7897235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38975" y="1509712"/>
            <a:ext cx="4705350" cy="4852987"/>
          </a:xfrm>
          <a:prstGeom prst="rect">
            <a:avLst/>
          </a:prstGeom>
        </p:spPr>
      </p:pic>
      <p:pic>
        <p:nvPicPr>
          <p:cNvPr id="50295486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23875" y="1509712"/>
            <a:ext cx="4705350" cy="484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865040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662237" y="-103649"/>
            <a:ext cx="7229475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Погода на текущий момент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11790256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867516" y="2510613"/>
            <a:ext cx="6818916" cy="2442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717594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662237" y="-103649"/>
            <a:ext cx="7229475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Прогноз на несколько дней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547126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59005" y="2366962"/>
            <a:ext cx="6035938" cy="3709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75138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662237" y="-103649"/>
            <a:ext cx="7229475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Погода каждые 3 часа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16365352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9562" y="2667000"/>
            <a:ext cx="5339737" cy="2066293"/>
          </a:xfrm>
          <a:prstGeom prst="rect">
            <a:avLst/>
          </a:prstGeom>
        </p:spPr>
      </p:pic>
      <p:pic>
        <p:nvPicPr>
          <p:cNvPr id="1160026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76974" y="2666999"/>
            <a:ext cx="5672137" cy="2066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00471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662237" y="2134725"/>
            <a:ext cx="7229475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48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Спасибо за внимание!</a:t>
            </a: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b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Илья Стаценко</cp:lastModifiedBy>
  <cp:revision>4</cp:revision>
  <dcterms:created xsi:type="dcterms:W3CDTF">2023-08-25T13:22:51Z</dcterms:created>
  <dcterms:modified xsi:type="dcterms:W3CDTF">2024-04-03T12:40:27Z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