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C8860-C410-49FB-8C45-C6506B4AD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2C5E74-3D9A-4CA9-9B4C-C6B18C7E1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D221D6-107A-40FB-8FB8-8B2B3E27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0490-FF6A-41EB-B898-E8EC664EE54C}" type="datetimeFigureOut">
              <a:rPr lang="es-VE" smtClean="0"/>
              <a:t>19/02/2021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52D787-2F88-4D4A-9C4C-A4B76060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CF96FB-2BD1-40B4-AC6A-650EAE77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0E4E-E80A-48DB-8723-82910DE1235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0172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9EECF-A451-4656-80EB-DECD6FCD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7F5C0F-5139-40EA-983B-89118D188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9E63F1-D07D-4C38-804E-3C98EB97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0490-FF6A-41EB-B898-E8EC664EE54C}" type="datetimeFigureOut">
              <a:rPr lang="es-VE" smtClean="0"/>
              <a:t>19/02/2021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87578E-A511-4F23-B6F6-690C29AA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C43047-8E46-4682-A8A6-BF1D64D3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0E4E-E80A-48DB-8723-82910DE1235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7137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B44CDC-1373-48EB-A108-EC396AA3A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D23275-A69C-4634-9F0F-56E04398A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95CCFD-A0F7-49B5-8DCD-B286B4A0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0490-FF6A-41EB-B898-E8EC664EE54C}" type="datetimeFigureOut">
              <a:rPr lang="es-VE" smtClean="0"/>
              <a:t>19/02/2021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6A0306-3141-4B15-93AA-B181CAA5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97C839-3407-48DA-A082-2F16B286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0E4E-E80A-48DB-8723-82910DE1235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7811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E4ACA-491A-444F-94FC-C94A96BB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27AA-D68D-4B17-96B3-2B6A6B443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B3CB0F-AE9F-4BE9-A1B3-B60CB237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0490-FF6A-41EB-B898-E8EC664EE54C}" type="datetimeFigureOut">
              <a:rPr lang="es-VE" smtClean="0"/>
              <a:t>19/02/2021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CA1A52-AB15-46CE-82E1-07D20076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180E99-6E51-4B42-B7ED-183687A0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0E4E-E80A-48DB-8723-82910DE1235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8730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DA59B-8F20-4814-9DB3-6C65CA5B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C8F02B-45F2-478F-8CF3-169F49045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188BEB-9321-4EC3-B181-0680BE7C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0490-FF6A-41EB-B898-E8EC664EE54C}" type="datetimeFigureOut">
              <a:rPr lang="es-VE" smtClean="0"/>
              <a:t>19/02/2021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9020B-D3D9-4FBF-ABE8-64075A76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510382-4333-44D8-AEE4-2F54BDFD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0E4E-E80A-48DB-8723-82910DE1235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8282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766A9-69CF-4378-AED7-CB2DB057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3C2EA2-D833-4B37-BA24-7CF5BD743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BF07D1-ECF8-497F-AE05-114F6FAA8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2CD459-7668-44BE-9C3D-4B69A261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0490-FF6A-41EB-B898-E8EC664EE54C}" type="datetimeFigureOut">
              <a:rPr lang="es-VE" smtClean="0"/>
              <a:t>19/02/2021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63DD94-A47C-427E-9C41-8708D598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499564-7AAE-4C48-BE04-5CA63367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0E4E-E80A-48DB-8723-82910DE1235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3709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CC13D-309C-410F-BB4C-FF0469EB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F84BCB-C7F8-47E4-80CE-99B037C4F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6BA18D-8F70-4EB5-A7D9-C09E0CBC6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747CE3-6562-4BF5-937A-4481B2AAE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D873B2-D4AA-4050-A067-8A7831C79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1766FE-C9B8-4534-88ED-F96347BD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0490-FF6A-41EB-B898-E8EC664EE54C}" type="datetimeFigureOut">
              <a:rPr lang="es-VE" smtClean="0"/>
              <a:t>19/02/2021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118FC1-5592-4D5B-9FE6-E62F7E93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ED116D-A0BD-4ABC-831C-96DB9811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0E4E-E80A-48DB-8723-82910DE1235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4615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AE861-D2D3-4AC6-8D8B-532B6547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54225C-DC57-4DE6-86C0-7CC2AD6F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0490-FF6A-41EB-B898-E8EC664EE54C}" type="datetimeFigureOut">
              <a:rPr lang="es-VE" smtClean="0"/>
              <a:t>19/02/2021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34706C-605E-43F9-A6E9-235607F2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EEACB4-2862-44E0-9D8C-44B05B6D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0E4E-E80A-48DB-8723-82910DE1235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2815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1DC56FA-0E70-4B2A-B728-64909FEE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0490-FF6A-41EB-B898-E8EC664EE54C}" type="datetimeFigureOut">
              <a:rPr lang="es-VE" smtClean="0"/>
              <a:t>19/02/2021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CB657F-406A-47DC-8072-BCF3E3C4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69BA40-1224-4359-A2DF-5BEF1382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0E4E-E80A-48DB-8723-82910DE1235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5163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5D9C6-C2E3-4285-B309-4F5C792D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AC4491-37DB-4266-8A39-BD4B918A8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EA8FA6-44CA-4E09-881D-02F9CBC68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12906C-F194-46B3-BAD0-95C28BE7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0490-FF6A-41EB-B898-E8EC664EE54C}" type="datetimeFigureOut">
              <a:rPr lang="es-VE" smtClean="0"/>
              <a:t>19/02/2021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6692DF-73E5-4669-BE4C-DA6D03ED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296A28-07F5-4686-9C24-8D65A6CA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0E4E-E80A-48DB-8723-82910DE1235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521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3E107-2412-499A-AFF2-65A9A1F1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9770F2-8F86-4266-B08F-30ADDEE72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09649E-DF54-47A8-9B97-EB3F71BCB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4A0731-141C-4D88-ADFF-3B0E8F74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0490-FF6A-41EB-B898-E8EC664EE54C}" type="datetimeFigureOut">
              <a:rPr lang="es-VE" smtClean="0"/>
              <a:t>19/02/2021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050A32-A29F-4E35-B3CE-2ACAADF9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F7E267-7962-4D1F-B715-BBBCF9B7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0E4E-E80A-48DB-8723-82910DE1235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2989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35A29D-8076-4848-ACF9-B3C74CCA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E3A256-F2E0-4288-A17D-8C1D47D0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AC84B-216F-4490-A634-2500D57E4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A0490-FF6A-41EB-B898-E8EC664EE54C}" type="datetimeFigureOut">
              <a:rPr lang="es-VE" smtClean="0"/>
              <a:t>19/02/2021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FAF5EE-5084-4D59-8C43-902693412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B40074-D84C-4118-B834-C17882B16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50E4E-E80A-48DB-8723-82910DE1235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3482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66BCD3F8-EF2C-4067-9FE8-05527FC885B0}"/>
              </a:ext>
            </a:extLst>
          </p:cNvPr>
          <p:cNvGrpSpPr/>
          <p:nvPr/>
        </p:nvGrpSpPr>
        <p:grpSpPr>
          <a:xfrm>
            <a:off x="1800269" y="889155"/>
            <a:ext cx="7771034" cy="2865696"/>
            <a:chOff x="1800269" y="889155"/>
            <a:chExt cx="7771034" cy="2865696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6D63D0FF-8CC8-408D-A298-0D081703A39C}"/>
                </a:ext>
              </a:extLst>
            </p:cNvPr>
            <p:cNvGrpSpPr/>
            <p:nvPr/>
          </p:nvGrpSpPr>
          <p:grpSpPr>
            <a:xfrm>
              <a:off x="1800269" y="889155"/>
              <a:ext cx="1640856" cy="2865696"/>
              <a:chOff x="1800269" y="889155"/>
              <a:chExt cx="1640856" cy="2865696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BB8A192-E409-4006-A8FE-55FAEBD48D32}"/>
                  </a:ext>
                </a:extLst>
              </p:cNvPr>
              <p:cNvSpPr/>
              <p:nvPr/>
            </p:nvSpPr>
            <p:spPr>
              <a:xfrm>
                <a:off x="1800269" y="889155"/>
                <a:ext cx="820428" cy="221599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ES" sz="13800" b="1" cap="none" spc="0" dirty="0">
                    <a:ln w="12700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</a:ln>
                    <a:blipFill>
                      <a:blip r:embed="rId2"/>
                      <a:tile tx="0" ty="0" sx="100000" sy="100000" flip="none" algn="tl"/>
                    </a:blipFill>
                    <a:effectLst>
                      <a:outerShdw dist="38100" dir="2640000" algn="bl" rotWithShape="0">
                        <a:schemeClr val="accent4">
                          <a:lumMod val="50000"/>
                        </a:schemeClr>
                      </a:outerShdw>
                    </a:effectLst>
                    <a:latin typeface="AR BLANCA" panose="02000000000000000000" pitchFamily="2" charset="0"/>
                  </a:rPr>
                  <a:t>C</a:t>
                </a:r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770A47A6-FFB3-4DFF-8F06-EEC082E21C99}"/>
                  </a:ext>
                </a:extLst>
              </p:cNvPr>
              <p:cNvSpPr/>
              <p:nvPr/>
            </p:nvSpPr>
            <p:spPr>
              <a:xfrm>
                <a:off x="2620697" y="1538860"/>
                <a:ext cx="820428" cy="221599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ES" sz="13800" b="1" cap="none" spc="0" dirty="0">
                    <a:ln w="12700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</a:ln>
                    <a:blipFill>
                      <a:blip r:embed="rId2"/>
                      <a:tile tx="0" ty="0" sx="100000" sy="100000" flip="none" algn="tl"/>
                    </a:blipFill>
                    <a:effectLst>
                      <a:outerShdw dist="38100" dir="2640000" algn="bl" rotWithShape="0">
                        <a:schemeClr val="accent4">
                          <a:lumMod val="50000"/>
                        </a:schemeClr>
                      </a:outerShdw>
                    </a:effectLst>
                    <a:latin typeface="AR BLANCA" panose="02000000000000000000" pitchFamily="2" charset="0"/>
                  </a:rPr>
                  <a:t>C</a:t>
                </a:r>
              </a:p>
            </p:txBody>
          </p:sp>
        </p:grpSp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D27CDED9-844D-4138-AFEF-30ED80202547}"/>
                </a:ext>
              </a:extLst>
            </p:cNvPr>
            <p:cNvSpPr/>
            <p:nvPr/>
          </p:nvSpPr>
          <p:spPr>
            <a:xfrm>
              <a:off x="3960135" y="1723525"/>
              <a:ext cx="5611168" cy="923330"/>
            </a:xfrm>
            <a:prstGeom prst="roundRect">
              <a:avLst>
                <a:gd name="adj" fmla="val 45176"/>
              </a:avLst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400" b="1" i="1" cap="none" spc="0" dirty="0" err="1">
                  <a:ln w="12700">
                    <a:solidFill>
                      <a:schemeClr val="accent4">
                        <a:lumMod val="75000"/>
                      </a:schemeClr>
                    </a:solidFill>
                    <a:prstDash val="solid"/>
                  </a:ln>
                  <a:blipFill>
                    <a:blip r:embed="rId2"/>
                    <a:tile tx="0" ty="0" sx="100000" sy="100000" flip="none" algn="tl"/>
                  </a:blipFill>
                  <a:effectLst>
                    <a:outerShdw dist="38100" dir="2640000" algn="bl" rotWithShape="0">
                      <a:schemeClr val="accent4">
                        <a:lumMod val="50000"/>
                      </a:schemeClr>
                    </a:outerShdw>
                  </a:effectLst>
                </a:rPr>
                <a:t>Carrio</a:t>
              </a:r>
              <a:r>
                <a:rPr lang="es-ES" sz="5400" b="1" i="1" cap="none" spc="0" dirty="0">
                  <a:ln w="12700">
                    <a:solidFill>
                      <a:schemeClr val="accent4">
                        <a:lumMod val="75000"/>
                      </a:schemeClr>
                    </a:solidFill>
                    <a:prstDash val="solid"/>
                  </a:ln>
                  <a:blipFill>
                    <a:blip r:embed="rId2"/>
                    <a:tile tx="0" ty="0" sx="100000" sy="100000" flip="none" algn="tl"/>
                  </a:blipFill>
                  <a:effectLst>
                    <a:outerShdw dist="38100" dir="2640000" algn="bl" rotWithShape="0">
                      <a:schemeClr val="accent4">
                        <a:lumMod val="50000"/>
                      </a:schemeClr>
                    </a:outerShdw>
                  </a:effectLst>
                </a:rPr>
                <a:t> Carpintería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841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F844FAB-0793-47CC-B787-F2ED27ABB90B}"/>
              </a:ext>
            </a:extLst>
          </p:cNvPr>
          <p:cNvSpPr/>
          <p:nvPr/>
        </p:nvSpPr>
        <p:spPr>
          <a:xfrm>
            <a:off x="886691" y="505691"/>
            <a:ext cx="10751127" cy="584661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2722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BF16947-8BD7-44A7-8AB4-AD86ADBE477B}"/>
              </a:ext>
            </a:extLst>
          </p:cNvPr>
          <p:cNvSpPr txBox="1"/>
          <p:nvPr/>
        </p:nvSpPr>
        <p:spPr>
          <a:xfrm>
            <a:off x="1136073" y="2244436"/>
            <a:ext cx="92271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6000" b="0" dirty="0">
                <a:solidFill>
                  <a:schemeClr val="accent4">
                    <a:lumMod val="50000"/>
                  </a:schemeClr>
                </a:solidFill>
                <a:effectLst/>
                <a:latin typeface="Drift Wood" panose="020B0600000000000000" pitchFamily="34" charset="0"/>
              </a:rPr>
              <a:t>Trabajo en Madera</a:t>
            </a:r>
          </a:p>
        </p:txBody>
      </p:sp>
    </p:spTree>
    <p:extLst>
      <p:ext uri="{BB962C8B-B14F-4D97-AF65-F5344CB8AC3E}">
        <p14:creationId xmlns:p14="http://schemas.microsoft.com/office/powerpoint/2010/main" val="1101727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</Words>
  <Application>Microsoft Office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 BLANCA</vt:lpstr>
      <vt:lpstr>Arial</vt:lpstr>
      <vt:lpstr>Calibri</vt:lpstr>
      <vt:lpstr>Calibri Light</vt:lpstr>
      <vt:lpstr>Drift Wood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Claudio Incerti</dc:creator>
  <cp:lastModifiedBy>Claudio Incerti</cp:lastModifiedBy>
  <cp:revision>6</cp:revision>
  <dcterms:created xsi:type="dcterms:W3CDTF">2021-02-19T15:26:22Z</dcterms:created>
  <dcterms:modified xsi:type="dcterms:W3CDTF">2021-02-19T17:40:35Z</dcterms:modified>
</cp:coreProperties>
</file>