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Old Standard TT"/>
      <p:regular r:id="rId18"/>
      <p:bold r:id="rId19"/>
      <p: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bold.fntdata"/><Relationship Id="rId6" Type="http://schemas.openxmlformats.org/officeDocument/2006/relationships/slide" Target="slides/slide1.xml"/><Relationship Id="rId18" Type="http://schemas.openxmlformats.org/officeDocument/2006/relationships/font" Target="fonts/OldStandardT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4a867b85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4a867b85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4a867b8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4a867b8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4a867b85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4a867b85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4a867b8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4a867b8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4a867b85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4a867b85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4a867b85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4a867b8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4a867b85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4a867b85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4a867b85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4a867b85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4a867b85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4a867b85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4a867b85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4a867b85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4a867b85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4a867b85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Relationship Id="rId4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17fnq9dkz9hgj.cloudfront.net/uploads/2021/09/29.jpeg" TargetMode="External"/><Relationship Id="rId4" Type="http://schemas.openxmlformats.org/officeDocument/2006/relationships/hyperlink" Target="https://upload.wikimedia.org/wikipedia/commons/thumb/9/96/Street_intersection_diagram.svg/531px-Street_intersection_diagram.svg.png" TargetMode="External"/><Relationship Id="rId5" Type="http://schemas.openxmlformats.org/officeDocument/2006/relationships/hyperlink" Target="https://ichef.bbci.co.uk/news/976/cpsprodpb/140B3/production/_111699028_gettyimages-1168451046.jpg" TargetMode="External"/><Relationship Id="rId6" Type="http://schemas.openxmlformats.org/officeDocument/2006/relationships/hyperlink" Target="https://tourscanner.com/blog/wp-content/uploads/2021/07/things-to-do-in-Austin.jpg" TargetMode="External"/><Relationship Id="rId7" Type="http://schemas.openxmlformats.org/officeDocument/2006/relationships/hyperlink" Target="https://news.orvis.com/wp-content/uploads/2019/08/stray.jp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ata.austintexas.gov/" TargetMode="External"/><Relationship Id="rId4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5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Austin, TX Animal Adoptions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Nathan Funckes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Cats vs Dogs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257675" y="1506450"/>
            <a:ext cx="4716600" cy="21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distribution of times between intake and outcome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Dogs more frequently returned to owners than cats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Cats are also </a:t>
            </a:r>
            <a:r>
              <a:rPr lang="en"/>
              <a:t>transferred</a:t>
            </a:r>
            <a:r>
              <a:rPr lang="en"/>
              <a:t> more frequently than dogs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450" y="163174"/>
            <a:ext cx="3911900" cy="240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4945" y="2571750"/>
            <a:ext cx="3878918" cy="24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Links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https://d17fnq9dkz9hgj.cloudfront.net/uploads/2021/09/29.jpeg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https://upload.wikimedia.org/wikipedia/commons/thumb/9/96/Street_intersection_diagram.svg/531px-Street_intersection_diagram.svg.png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https://ichef.bbci.co.uk/news/976/cpsprodpb/140B3/production/_111699028_gettyimages-1168451046.jpg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https://tourscanner.com/blog/wp-content/uploads/2021/07/things-to-do-in-Austin.jpg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https://news.orvis.com/wp-content/uploads/2019/08/stray.jpg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831600"/>
            <a:ext cx="3919800" cy="20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Animal adoption center income and outcome data for Austin, TX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Intake data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Outcome data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Gathered on 2/09/2022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https://data.austintexas.gov/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6600" y="1393125"/>
            <a:ext cx="4425700" cy="295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Management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00"/>
            <a:ext cx="426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Took the intersection of the Intake and Outcome data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Transformed dates from strings to POSIXct date time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</a:t>
            </a:r>
            <a:r>
              <a:rPr lang="en"/>
              <a:t>separate</a:t>
            </a:r>
            <a:r>
              <a:rPr lang="en"/>
              <a:t> year and month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Calculated time between Intake and Outcome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Removed observations where this time is less than 0 days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210625"/>
            <a:ext cx="4267200" cy="306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1391" y="2020791"/>
            <a:ext cx="613200" cy="6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7050" y="2634000"/>
            <a:ext cx="1131849" cy="75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Management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71600"/>
            <a:ext cx="426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bins for time between Intake and Outcome (lots of outliers)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category bins for Intake and Outcome 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Extracted Gender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animals that aren’t cats/dogs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non-complete cases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71600"/>
            <a:ext cx="4267199" cy="240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71600"/>
            <a:ext cx="426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Almost twice as many dogs as cats in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Gender pretty evenly distributed across animal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Summer and Fall more animals seem to be taken in than winter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0" l="1283" r="0" t="0"/>
          <a:stretch/>
        </p:blipFill>
        <p:spPr>
          <a:xfrm>
            <a:off x="4691800" y="176025"/>
            <a:ext cx="4212351" cy="253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1650" y="2715475"/>
            <a:ext cx="3792649" cy="23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871700"/>
            <a:ext cx="4260300" cy="1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animals seem to come in as stays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animals end up adopted :)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900" y="211475"/>
            <a:ext cx="3590899" cy="21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4900" y="2405375"/>
            <a:ext cx="3590900" cy="2226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71600"/>
            <a:ext cx="47250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animals taken in are Less than 6 months old or 1-3 years old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Graph looks </a:t>
            </a:r>
            <a:r>
              <a:rPr lang="en"/>
              <a:t>almost</a:t>
            </a:r>
            <a:r>
              <a:rPr lang="en"/>
              <a:t> identical for outcomes 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 of time between intake and outcome is “skewed” right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animal’s outcome occurs in less than a week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650" y="63675"/>
            <a:ext cx="4048125" cy="250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763" y="2528525"/>
            <a:ext cx="3983900" cy="24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Intake Type </a:t>
            </a:r>
            <a:r>
              <a:rPr lang="en"/>
              <a:t>Separated</a:t>
            </a:r>
            <a:r>
              <a:rPr lang="en"/>
              <a:t> by O</a:t>
            </a:r>
            <a:r>
              <a:rPr lang="en"/>
              <a:t>utcome</a:t>
            </a:r>
            <a:r>
              <a:rPr lang="en"/>
              <a:t> Type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71600"/>
            <a:ext cx="426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 the three intake types with a large number of observations “adoption” is the most </a:t>
            </a:r>
            <a:r>
              <a:rPr lang="en"/>
              <a:t>frequent for all but public assist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Assist most frequent outcome is “return to owner”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Stray dogs/cats have the largest number of euthanizations  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3275" y="1346400"/>
            <a:ext cx="4590725" cy="28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65725" y="257550"/>
            <a:ext cx="8520600" cy="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Between Intake and Outcome </a:t>
            </a:r>
            <a:r>
              <a:rPr lang="en"/>
              <a:t>separated</a:t>
            </a:r>
            <a:r>
              <a:rPr lang="en"/>
              <a:t> by Outcome Type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266000" y="1823038"/>
            <a:ext cx="4045200" cy="22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outcome types occur most frequently in the first week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</a:t>
            </a:r>
            <a:r>
              <a:rPr lang="en"/>
              <a:t>proportion</a:t>
            </a:r>
            <a:r>
              <a:rPr lang="en"/>
              <a:t> of outcomes that take place 1 or more years after intake are “return to owner” or “adoption”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190" y="1408709"/>
            <a:ext cx="4984082" cy="304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