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  <p:sldId id="265" r:id="rId7"/>
    <p:sldId id="259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D229-AC62-4583-AB90-805A04919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3C534-6C42-4520-934B-BA706152A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F7137-C97F-4012-B970-6F256EFD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7C451-9024-40A8-A407-C9802AE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1611E-334D-4895-8B8E-E202817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C15A4-C6F9-4436-826E-5182C2FE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3C3E2-8644-41C6-A84B-7B0B0341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DA985-04B2-40F1-9D5F-BF6EE132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00E82-7A5E-4003-8584-59C1342B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5334F-8661-470D-959A-2F025901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648A0-792E-444A-85C7-AFA1C3F6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BC15D-5FFA-4EC7-8065-2A9D79A2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1FC4F-0F13-493C-9846-FD7D783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CB9AE-F0EE-400C-B256-A5383E43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B635F-F454-4FEA-B531-266160F7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EBA8-3E58-4CF2-99FA-0CAF46E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6B968-FC3A-4314-88B7-6A855A05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8DC1F-8506-4D73-A37D-C969AB14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ED5BD-C653-4B8C-BC7C-C63FF60E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36C4-E0D7-41BD-8537-A84FD0DA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A625-5D6D-4CA9-B9A7-F48D1443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8361F-7EF2-4148-9957-65371E58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84C8-0E29-4B5F-8D0D-1E36BF82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2B486-0FD8-4FB4-9BF7-559E6CD0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8CCC6-265E-4D73-8634-D6115189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AC8A-0605-48F7-BF56-225F891D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AB446-DDAB-40FD-8B2C-C7786D74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20A3-42E8-40F0-A8DD-37804779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80F12-2676-4F90-8C0D-E9DC5D8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790AB-4B3F-4DB4-8DF4-46253573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6347E-0661-4B4D-86CE-FF59CF5F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06403-CA5C-4675-B441-6246A09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DD1C0-EA36-442D-8B33-3444ACD4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A84C1-89A6-45EE-8052-4F7D1B37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68298-3347-4120-B222-EB976D298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4113F-B277-4256-8EDA-C0CDFE92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753F95-2C7D-4E3B-943D-39170CD0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B14FA9-3F9E-43A9-A5AF-C276900C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98C52A-EF7B-46DE-8368-AA39CE44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7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6C257-66D2-43DC-8041-BD1C872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EE1F7-AC2E-4A93-BD44-BFF8ABD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C1D0D9-8830-45A3-9990-4CA80EB5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D8779-91E5-45B9-80BE-CBB6F202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FE1EB-9F00-4A78-851A-772B1CC0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68B29-2238-48C1-8CBE-686E7A0D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A093A-7779-4361-9ABA-8284E353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F8B71-43D4-4704-B0B9-08448752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6AF92-9E74-4484-A68D-ABE8A348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4C2FA-BD0B-42DB-B330-0F625CBE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850A9-FFB0-49D3-BD4C-4408056A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E242F-317D-473B-A251-E451E7F8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C0EDE-299F-4BD7-A9C2-3F67DAE8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268E-61D1-4F09-82B2-AB363F2D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48A58D-63D5-46D1-82F1-DDA738150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61D96-BF9B-4610-8B6D-85CC6D03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9869D-8389-488E-B7B1-4B696577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CE050-9CE2-4FB3-9546-E70D8209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A4838-A17F-4B0A-9450-FCD9591A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971402-112A-45C4-959B-B9EC93BC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4DD72-DB33-4DA5-A995-6AA55B5E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CB60A-40C6-4F85-9551-F082E449A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51196-7F2B-4C67-8F98-1290AA5B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A4087-6875-43F8-AF34-1887DD5E9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B06F-4131-4FE4-95C3-27275CB4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六边形扫雷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5A6D6-ABA7-4EB8-9081-D4921AF2D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9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989A0-400A-4D70-8FE7-DF34303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22998-4D33-460D-9EAB-385329CD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观看一局游戏</a:t>
            </a:r>
          </a:p>
        </p:txBody>
      </p:sp>
    </p:spTree>
    <p:extLst>
      <p:ext uri="{BB962C8B-B14F-4D97-AF65-F5344CB8AC3E}">
        <p14:creationId xmlns:p14="http://schemas.microsoft.com/office/powerpoint/2010/main" val="414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E26C-86E8-4636-BC17-C129C83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我们做了个什么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6229-D042-4708-BB32-084B0C49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就是个扫雷游戏，把格子从方形变成了六边形而已</a:t>
            </a:r>
          </a:p>
        </p:txBody>
      </p:sp>
    </p:spTree>
    <p:extLst>
      <p:ext uri="{BB962C8B-B14F-4D97-AF65-F5344CB8AC3E}">
        <p14:creationId xmlns:p14="http://schemas.microsoft.com/office/powerpoint/2010/main" val="206432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5B2F6-B443-4F5D-89FA-12B2D05B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5E89C-8E35-4BC7-B10B-F61461F9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地雷分布的随机生成</a:t>
            </a:r>
            <a:endParaRPr lang="en-US" altLang="zh-CN" dirty="0"/>
          </a:p>
          <a:p>
            <a:pPr lvl="1"/>
            <a:r>
              <a:rPr lang="zh-CN" altLang="en-US" dirty="0"/>
              <a:t>在电脑上随机生成好，写成</a:t>
            </a:r>
            <a:r>
              <a:rPr lang="en-US" altLang="zh-CN" dirty="0" err="1"/>
              <a:t>mif</a:t>
            </a:r>
            <a:r>
              <a:rPr lang="zh-CN" altLang="en-US" dirty="0"/>
              <a:t>文件烧进板子里</a:t>
            </a:r>
            <a:endParaRPr lang="en-US" altLang="zh-CN" dirty="0"/>
          </a:p>
          <a:p>
            <a:r>
              <a:rPr lang="zh-CN" altLang="en-US" dirty="0"/>
              <a:t>外部</a:t>
            </a:r>
            <a:r>
              <a:rPr lang="en-US" altLang="zh-CN" dirty="0"/>
              <a:t>SRAM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通过有效压缩信息，改为使用内部</a:t>
            </a:r>
            <a:r>
              <a:rPr lang="en-US" altLang="zh-CN" dirty="0"/>
              <a:t>SRAM</a:t>
            </a:r>
          </a:p>
          <a:p>
            <a:r>
              <a:rPr lang="zh-CN" altLang="en-US" dirty="0"/>
              <a:t>摄像头的配置</a:t>
            </a:r>
            <a:endParaRPr lang="en-US" altLang="zh-CN" dirty="0"/>
          </a:p>
          <a:p>
            <a:pPr lvl="1"/>
            <a:r>
              <a:rPr lang="zh-CN" altLang="en-US" dirty="0"/>
              <a:t>利用网上的祖传代码，可以配置成功</a:t>
            </a:r>
            <a:endParaRPr lang="en-US" altLang="zh-CN" dirty="0"/>
          </a:p>
          <a:p>
            <a:r>
              <a:rPr lang="zh-CN" altLang="en-US" dirty="0"/>
              <a:t>利用摄像头识别手指的位置</a:t>
            </a:r>
            <a:endParaRPr lang="en-US" altLang="zh-CN" dirty="0"/>
          </a:p>
          <a:p>
            <a:pPr lvl="1"/>
            <a:r>
              <a:rPr lang="zh-CN" altLang="en-US" dirty="0"/>
              <a:t>为了最后能做出完整的游戏，忍痛放弃并改为使用鼠标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5A59-0FC8-40AB-AA4C-1E142DA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2CDC-8088-4695-AA46-1717183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理想和现实的巨大差异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EC2E4E-FE10-4E47-BC67-419E25A8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9" y="2790499"/>
            <a:ext cx="4282911" cy="3212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EF0D7-E615-4BDF-BFC9-6B70A30C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59" y="2790499"/>
            <a:ext cx="4282911" cy="32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5A59-0FC8-40AB-AA4C-1E142DA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2CDC-8088-4695-AA46-1717183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理想和现实的巨大差异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5ADEC9-54CB-4F05-9A6A-4234702B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9695"/>
            <a:ext cx="5643513" cy="42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5A59-0FC8-40AB-AA4C-1E142DA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2CDC-8088-4695-AA46-1717183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理想和现实的巨大差异</a:t>
            </a:r>
            <a:endParaRPr lang="en-US" altLang="zh-CN" dirty="0"/>
          </a:p>
          <a:p>
            <a:pPr lvl="1"/>
            <a:r>
              <a:rPr lang="zh-CN" altLang="en-US" dirty="0"/>
              <a:t>放弃理想，接受现实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39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7CCA0-70CA-40CE-BC4A-E0C00767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B853-C359-4F70-8A8A-5A75FFAA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片内</a:t>
            </a:r>
            <a:r>
              <a:rPr lang="en-US" altLang="zh-CN" dirty="0"/>
              <a:t>SRAM</a:t>
            </a:r>
            <a:r>
              <a:rPr lang="zh-CN" altLang="en-US" dirty="0"/>
              <a:t>的使用和使用</a:t>
            </a:r>
            <a:r>
              <a:rPr lang="en-US" altLang="zh-CN" dirty="0" err="1"/>
              <a:t>mif</a:t>
            </a:r>
            <a:r>
              <a:rPr lang="zh-CN" altLang="en-US" dirty="0"/>
              <a:t>文件对其</a:t>
            </a:r>
            <a:r>
              <a:rPr lang="zh-CN" altLang="en-US"/>
              <a:t>初始化技术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PS/2</a:t>
            </a:r>
            <a:r>
              <a:rPr lang="zh-CN" altLang="en-US" dirty="0"/>
              <a:t>接口的交互和异常处理技术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在最后三天内战略性放弃</a:t>
            </a:r>
            <a:r>
              <a:rPr lang="en-US" altLang="zh-CN" dirty="0"/>
              <a:t>plan A</a:t>
            </a:r>
            <a:r>
              <a:rPr lang="zh-CN" altLang="en-US" dirty="0"/>
              <a:t>，紧急想出</a:t>
            </a:r>
            <a:r>
              <a:rPr lang="en-US" altLang="zh-CN" dirty="0"/>
              <a:t>plan B</a:t>
            </a:r>
            <a:r>
              <a:rPr lang="zh-CN" altLang="en-US" dirty="0"/>
              <a:t>并实现的技术</a:t>
            </a:r>
          </a:p>
        </p:txBody>
      </p:sp>
    </p:spTree>
    <p:extLst>
      <p:ext uri="{BB962C8B-B14F-4D97-AF65-F5344CB8AC3E}">
        <p14:creationId xmlns:p14="http://schemas.microsoft.com/office/powerpoint/2010/main" val="25801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E0392-4828-4CD6-B56D-618D5DCD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8554-F09A-4ED9-A4FD-9F5C0C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56FAC-6744-4C48-9858-2C26654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5A00-02C8-40ED-BF07-60A67FF1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学会了</a:t>
            </a:r>
            <a:r>
              <a:rPr lang="en-US" altLang="zh-CN" dirty="0" err="1"/>
              <a:t>signaltap</a:t>
            </a:r>
            <a:r>
              <a:rPr lang="zh-CN" altLang="en-US" dirty="0"/>
              <a:t>的用法，以及信号传递的量子性：观测会导致信号的改变</a:t>
            </a:r>
            <a:endParaRPr lang="en-US" altLang="zh-CN" dirty="0"/>
          </a:p>
          <a:p>
            <a:r>
              <a:rPr lang="zh-CN" altLang="en-US" dirty="0"/>
              <a:t>辛辛苦苦肝了</a:t>
            </a:r>
            <a:r>
              <a:rPr lang="en-US" altLang="zh-CN" dirty="0"/>
              <a:t>8</a:t>
            </a:r>
            <a:r>
              <a:rPr lang="zh-CN" altLang="en-US" dirty="0"/>
              <a:t>周肝出来的代码也有可能在最后三天被全部弃用，导致你变成</a:t>
            </a:r>
            <a:r>
              <a:rPr lang="en-US" altLang="zh-CN" dirty="0"/>
              <a:t>0 contribution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86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219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六边形扫雷</vt:lpstr>
      <vt:lpstr>我们做了个什么</vt:lpstr>
      <vt:lpstr>难点及其解决方法</vt:lpstr>
      <vt:lpstr>难点及其解决方法</vt:lpstr>
      <vt:lpstr>难点及其解决方法</vt:lpstr>
      <vt:lpstr>难点及其解决方法</vt:lpstr>
      <vt:lpstr>关键技术</vt:lpstr>
      <vt:lpstr>创新性</vt:lpstr>
      <vt:lpstr>收获</vt:lpstr>
      <vt:lpstr>游戏展示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六边形扫雷</dc:title>
  <dc:creator>hanwen hu</dc:creator>
  <cp:lastModifiedBy>叔叔 莉</cp:lastModifiedBy>
  <cp:revision>17</cp:revision>
  <dcterms:created xsi:type="dcterms:W3CDTF">2019-06-10T01:51:57Z</dcterms:created>
  <dcterms:modified xsi:type="dcterms:W3CDTF">2019-06-10T13:08:56Z</dcterms:modified>
</cp:coreProperties>
</file>