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4" r:id="rId5"/>
    <p:sldId id="263" r:id="rId6"/>
    <p:sldId id="265" r:id="rId7"/>
    <p:sldId id="259" r:id="rId8"/>
    <p:sldId id="26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1D229-AC62-4583-AB90-805A04919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A3C534-6C42-4520-934B-BA706152A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0F7137-C97F-4012-B970-6F256EFD9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6FAA-D09C-427D-8D59-5C7D942AF0C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17C451-9024-40A8-A407-C9802AE4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1611E-334D-4895-8B8E-E2028174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799E-1ADD-490F-B1AD-ED55D0A16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15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C15A4-C6F9-4436-826E-5182C2FE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43C3E2-8644-41C6-A84B-7B0B03412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DA985-04B2-40F1-9D5F-BF6EE1327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6FAA-D09C-427D-8D59-5C7D942AF0C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000E82-7A5E-4003-8584-59C1342B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D5334F-8661-470D-959A-2F025901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799E-1ADD-490F-B1AD-ED55D0A16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33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4648A0-792E-444A-85C7-AFA1C3F63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6BC15D-5FFA-4EC7-8065-2A9D79A2E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41FC4F-0F13-493C-9846-FD7D783A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6FAA-D09C-427D-8D59-5C7D942AF0C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6CB9AE-F0EE-400C-B256-A5383E438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FB635F-F454-4FEA-B531-266160F7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799E-1ADD-490F-B1AD-ED55D0A16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5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3EBA8-3E58-4CF2-99FA-0CAF46E5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16B968-FC3A-4314-88B7-6A855A05E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88DC1F-8506-4D73-A37D-C969AB14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6FAA-D09C-427D-8D59-5C7D942AF0C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BED5BD-C653-4B8C-BC7C-C63FF60E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636C4-E0D7-41BD-8537-A84FD0DA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799E-1ADD-490F-B1AD-ED55D0A16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21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EA625-5D6D-4CA9-B9A7-F48D1443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78361F-7EF2-4148-9957-65371E58D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7E84C8-0E29-4B5F-8D0D-1E36BF82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6FAA-D09C-427D-8D59-5C7D942AF0C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02B486-0FD8-4FB4-9BF7-559E6CD03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8CCC6-265E-4D73-8634-D6115189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799E-1ADD-490F-B1AD-ED55D0A16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77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1AC8A-0605-48F7-BF56-225F891D4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AB446-DDAB-40FD-8B2C-C7786D746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3120A3-42E8-40F0-A8DD-378047795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280F12-2676-4F90-8C0D-E9DC5D8F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6FAA-D09C-427D-8D59-5C7D942AF0C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A790AB-4B3F-4DB4-8DF4-46253573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6347E-0661-4B4D-86CE-FF59CF5F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799E-1ADD-490F-B1AD-ED55D0A16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06403-CA5C-4675-B441-6246A09D7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ADD1C0-EA36-442D-8B33-3444ACD4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FA84C1-89A6-45EE-8052-4F7D1B372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768298-3347-4120-B222-EB976D298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F4113F-B277-4256-8EDA-C0CDFE922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753F95-2C7D-4E3B-943D-39170CD02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6FAA-D09C-427D-8D59-5C7D942AF0C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B14FA9-3F9E-43A9-A5AF-C276900C6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98C52A-EF7B-46DE-8368-AA39CE44B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799E-1ADD-490F-B1AD-ED55D0A16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97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6C257-66D2-43DC-8041-BD1C872C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7EE1F7-AC2E-4A93-BD44-BFF8ABD4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6FAA-D09C-427D-8D59-5C7D942AF0C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C1D0D9-8830-45A3-9990-4CA80EB53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FD8779-91E5-45B9-80BE-CBB6F202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799E-1ADD-490F-B1AD-ED55D0A16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07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7FE1EB-9F00-4A78-851A-772B1CC0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6FAA-D09C-427D-8D59-5C7D942AF0C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C68B29-2238-48C1-8CBE-686E7A0D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FA093A-7779-4361-9ABA-8284E353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799E-1ADD-490F-B1AD-ED55D0A16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81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F8B71-43D4-4704-B0B9-084487527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26AF92-9E74-4484-A68D-ABE8A348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D4C2FA-BD0B-42DB-B330-0F625CBE5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2850A9-FFB0-49D3-BD4C-4408056A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6FAA-D09C-427D-8D59-5C7D942AF0C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9E242F-317D-473B-A251-E451E7F80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9C0EDE-299F-4BD7-A9C2-3F67DAE8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799E-1ADD-490F-B1AD-ED55D0A16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42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C268E-61D1-4F09-82B2-AB363F2D1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48A58D-63D5-46D1-82F1-DDA738150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661D96-BF9B-4610-8B6D-85CC6D039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E9869D-8389-488E-B7B1-4B696577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6FAA-D09C-427D-8D59-5C7D942AF0C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2CE050-9CE2-4FB3-9546-E70D82095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DA4838-A17F-4B0A-9450-FCD9591A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799E-1ADD-490F-B1AD-ED55D0A16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4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971402-112A-45C4-959B-B9EC93BC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D4DD72-DB33-4DA5-A995-6AA55B5E3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8CB60A-40C6-4F85-9551-F082E449A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E6FAA-D09C-427D-8D59-5C7D942AF0C6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351196-7F2B-4C67-8F98-1290AA5B8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7A4087-6875-43F8-AF34-1887DD5E9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F799E-1ADD-490F-B1AD-ED55D0A16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84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FB06F-4131-4FE4-95C3-27275CB41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六边形扫雷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35A6D6-ABA7-4EB8-9081-D4921AF2D7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69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4E26C-86E8-4636-BC17-C129C83D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我们做了个什么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AA6229-D042-4708-BB32-084B0C49C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就是个扫雷游戏，把格子从方形变成了六边形而已</a:t>
            </a:r>
          </a:p>
        </p:txBody>
      </p:sp>
    </p:spTree>
    <p:extLst>
      <p:ext uri="{BB962C8B-B14F-4D97-AF65-F5344CB8AC3E}">
        <p14:creationId xmlns:p14="http://schemas.microsoft.com/office/powerpoint/2010/main" val="2064322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5B2F6-B443-4F5D-89FA-12B2D05B8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难点及其解决方法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D5E89C-8E35-4BC7-B10B-F61461F95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地雷分布的随机生成</a:t>
            </a:r>
            <a:endParaRPr lang="en-US" altLang="zh-CN" dirty="0"/>
          </a:p>
          <a:p>
            <a:pPr lvl="1"/>
            <a:r>
              <a:rPr lang="zh-CN" altLang="en-US" dirty="0"/>
              <a:t>在电脑上随机生成好，写成</a:t>
            </a:r>
            <a:r>
              <a:rPr lang="en-US" altLang="zh-CN" dirty="0" err="1"/>
              <a:t>mif</a:t>
            </a:r>
            <a:r>
              <a:rPr lang="zh-CN" altLang="en-US" dirty="0"/>
              <a:t>文件烧进板子里</a:t>
            </a:r>
            <a:endParaRPr lang="en-US" altLang="zh-CN" dirty="0"/>
          </a:p>
          <a:p>
            <a:r>
              <a:rPr lang="zh-CN" altLang="en-US" dirty="0"/>
              <a:t>外部</a:t>
            </a:r>
            <a:r>
              <a:rPr lang="en-US" altLang="zh-CN" dirty="0"/>
              <a:t>SRAM</a:t>
            </a:r>
            <a:r>
              <a:rPr lang="zh-CN" altLang="en-US" dirty="0"/>
              <a:t>的使用</a:t>
            </a:r>
            <a:endParaRPr lang="en-US" altLang="zh-CN" dirty="0"/>
          </a:p>
          <a:p>
            <a:pPr lvl="1"/>
            <a:r>
              <a:rPr lang="zh-CN" altLang="en-US" dirty="0"/>
              <a:t>通过有效压缩信息，改为使用内部</a:t>
            </a:r>
            <a:r>
              <a:rPr lang="en-US" altLang="zh-CN" dirty="0"/>
              <a:t>SRAM</a:t>
            </a:r>
          </a:p>
          <a:p>
            <a:r>
              <a:rPr lang="zh-CN" altLang="en-US" dirty="0"/>
              <a:t>摄像头的配置</a:t>
            </a:r>
            <a:endParaRPr lang="en-US" altLang="zh-CN" dirty="0"/>
          </a:p>
          <a:p>
            <a:pPr lvl="1"/>
            <a:r>
              <a:rPr lang="zh-CN" altLang="en-US" dirty="0"/>
              <a:t>利用网上的祖传代码，可以配置成功</a:t>
            </a:r>
            <a:endParaRPr lang="en-US" altLang="zh-CN" dirty="0"/>
          </a:p>
          <a:p>
            <a:r>
              <a:rPr lang="zh-CN" altLang="en-US" dirty="0"/>
              <a:t>利用摄像头识别手指的位置</a:t>
            </a:r>
            <a:endParaRPr lang="en-US" altLang="zh-CN" dirty="0"/>
          </a:p>
          <a:p>
            <a:pPr lvl="1"/>
            <a:r>
              <a:rPr lang="zh-CN" altLang="en-US" dirty="0"/>
              <a:t>为了最后能做出完整的游戏，忍痛放弃并改为使用鼠标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913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D5A59-0FC8-40AB-AA4C-1E142DAB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难点及其解决方法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E02CDC-8088-4695-AA46-171718315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理想和现实的巨大差异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EC2E4E-FE10-4E47-BC67-419E25A84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49" y="2790499"/>
            <a:ext cx="4282911" cy="32121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03EF0D7-E615-4BDF-BFC9-6B70A30C6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359" y="2790499"/>
            <a:ext cx="4282911" cy="321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9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D5A59-0FC8-40AB-AA4C-1E142DAB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难点及其解决方法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E02CDC-8088-4695-AA46-171718315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理想和现实的巨大差异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5ADEC9-54CB-4F05-9A6A-4234702B3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9695"/>
            <a:ext cx="5643513" cy="423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72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D5A59-0FC8-40AB-AA4C-1E142DAB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难点及其解决方法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E02CDC-8088-4695-AA46-171718315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理想和现实的巨大差异</a:t>
            </a:r>
            <a:endParaRPr lang="en-US" altLang="zh-CN" dirty="0"/>
          </a:p>
          <a:p>
            <a:pPr lvl="1"/>
            <a:r>
              <a:rPr lang="zh-CN" altLang="en-US" dirty="0"/>
              <a:t>放弃理想，接受现实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397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7CCA0-70CA-40CE-BC4A-E0C00767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FB853-C359-4F70-8A8A-5A75FFAA2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片内</a:t>
            </a:r>
            <a:r>
              <a:rPr lang="en-US" altLang="zh-CN" dirty="0"/>
              <a:t>SRAM</a:t>
            </a:r>
            <a:r>
              <a:rPr lang="zh-CN" altLang="en-US" dirty="0"/>
              <a:t>的使用和使用</a:t>
            </a:r>
            <a:r>
              <a:rPr lang="en-US" altLang="zh-CN" dirty="0" err="1"/>
              <a:t>mif</a:t>
            </a:r>
            <a:r>
              <a:rPr lang="zh-CN" altLang="en-US" dirty="0"/>
              <a:t>文件对其初始化技术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PS/2</a:t>
            </a:r>
            <a:r>
              <a:rPr lang="zh-CN" altLang="en-US" dirty="0"/>
              <a:t>接口的交互和异常处理技术</a:t>
            </a:r>
            <a:endParaRPr lang="en-US" altLang="zh-CN" dirty="0"/>
          </a:p>
          <a:p>
            <a:r>
              <a:rPr lang="zh-CN" altLang="en-US" dirty="0"/>
              <a:t>在最后三天内战略性放弃</a:t>
            </a:r>
            <a:r>
              <a:rPr lang="en-US" altLang="zh-CN" dirty="0"/>
              <a:t>plan A</a:t>
            </a:r>
            <a:r>
              <a:rPr lang="zh-CN" altLang="en-US" dirty="0"/>
              <a:t>，紧急想出</a:t>
            </a:r>
            <a:r>
              <a:rPr lang="en-US" altLang="zh-CN" dirty="0"/>
              <a:t>plan B</a:t>
            </a:r>
            <a:r>
              <a:rPr lang="zh-CN" altLang="en-US" dirty="0"/>
              <a:t>并实现的技术</a:t>
            </a:r>
          </a:p>
        </p:txBody>
      </p:sp>
    </p:spTree>
    <p:extLst>
      <p:ext uri="{BB962C8B-B14F-4D97-AF65-F5344CB8AC3E}">
        <p14:creationId xmlns:p14="http://schemas.microsoft.com/office/powerpoint/2010/main" val="2580136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E0392-4828-4CD6-B56D-618D5DCD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创新性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88554-F09A-4ED9-A4FD-9F5C0CFE1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18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56FAC-6744-4C48-9858-2C26654C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95A00-02C8-40ED-BF07-60A67FF1C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学会了</a:t>
            </a:r>
            <a:r>
              <a:rPr lang="en-US" altLang="zh-CN" dirty="0" err="1"/>
              <a:t>signaltap</a:t>
            </a:r>
            <a:r>
              <a:rPr lang="zh-CN" altLang="en-US" dirty="0"/>
              <a:t>的用法，以及信号传递的量子性：观测会导致信号的改变</a:t>
            </a:r>
            <a:endParaRPr lang="en-US" altLang="zh-CN" dirty="0"/>
          </a:p>
          <a:p>
            <a:r>
              <a:rPr lang="zh-CN" altLang="en-US" dirty="0"/>
              <a:t>辛辛苦苦肝了</a:t>
            </a:r>
            <a:r>
              <a:rPr lang="en-US" altLang="zh-CN" dirty="0"/>
              <a:t>8</a:t>
            </a:r>
            <a:r>
              <a:rPr lang="zh-CN" altLang="en-US" dirty="0"/>
              <a:t>周肝出来的代码也有可能在最后三天被全部弃用，导致你变成</a:t>
            </a:r>
            <a:r>
              <a:rPr lang="en-US" altLang="zh-CN" dirty="0"/>
              <a:t>0 contribution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6864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213</Words>
  <Application>Microsoft Office PowerPoint</Application>
  <PresentationFormat>宽屏</PresentationFormat>
  <Paragraphs>28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六边形扫雷</vt:lpstr>
      <vt:lpstr>我们做了个什么</vt:lpstr>
      <vt:lpstr>难点及其解决方法</vt:lpstr>
      <vt:lpstr>难点及其解决方法</vt:lpstr>
      <vt:lpstr>难点及其解决方法</vt:lpstr>
      <vt:lpstr>难点及其解决方法</vt:lpstr>
      <vt:lpstr>关键技术</vt:lpstr>
      <vt:lpstr>创新性</vt:lpstr>
      <vt:lpstr>收获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六边形扫雷</dc:title>
  <dc:creator>hanwen hu</dc:creator>
  <cp:lastModifiedBy>hanwen hu</cp:lastModifiedBy>
  <cp:revision>13</cp:revision>
  <dcterms:created xsi:type="dcterms:W3CDTF">2019-06-10T01:51:57Z</dcterms:created>
  <dcterms:modified xsi:type="dcterms:W3CDTF">2019-06-10T08:10:46Z</dcterms:modified>
</cp:coreProperties>
</file>