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9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7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4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5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6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4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70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8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8B47-DD00-458B-937E-ED642F86E5F7}" type="datetimeFigureOut">
              <a:rPr lang="zh-TW" altLang="en-US" smtClean="0"/>
              <a:t>2015/4/1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D797-C0B9-41EF-AC22-598182863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5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922867" y="1385499"/>
            <a:ext cx="6070600" cy="3194965"/>
            <a:chOff x="922867" y="1385499"/>
            <a:chExt cx="6070600" cy="319496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867" y="2678161"/>
              <a:ext cx="1710266" cy="1710266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22867" y="2588166"/>
              <a:ext cx="1807632" cy="1992298"/>
              <a:chOff x="448734" y="2590800"/>
              <a:chExt cx="1807632" cy="1992298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34" y="2590800"/>
                <a:ext cx="1807632" cy="1807632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599016" y="4213766"/>
                <a:ext cx="150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4732867" y="1385499"/>
              <a:ext cx="1964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計算平均值與標準差模組</a:t>
              </a:r>
              <a:endParaRPr lang="zh-TW" altLang="en-US" dirty="0"/>
            </a:p>
          </p:txBody>
        </p:sp>
        <p:cxnSp>
          <p:nvCxnSpPr>
            <p:cNvPr id="11" name="直線接點 10"/>
            <p:cNvCxnSpPr/>
            <p:nvPr/>
          </p:nvCxnSpPr>
          <p:spPr>
            <a:xfrm flipV="1">
              <a:off x="1826682" y="1708665"/>
              <a:ext cx="0" cy="10205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1826682" y="1708665"/>
              <a:ext cx="290618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5" idx="0"/>
              <a:endCxn id="9" idx="2"/>
            </p:cNvCxnSpPr>
            <p:nvPr/>
          </p:nvCxnSpPr>
          <p:spPr>
            <a:xfrm flipV="1">
              <a:off x="5715000" y="2031830"/>
              <a:ext cx="0" cy="64633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580216" y="1708664"/>
              <a:ext cx="1094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EIR001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899150" y="2170329"/>
              <a:ext cx="1094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</a:t>
              </a:r>
              <a:r>
                <a:rPr lang="en-US" altLang="zh-TW" dirty="0" smtClean="0"/>
                <a:t>IR001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69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Banana</dc:creator>
  <cp:lastModifiedBy>Banana</cp:lastModifiedBy>
  <cp:revision>4</cp:revision>
  <dcterms:created xsi:type="dcterms:W3CDTF">2015-03-31T16:20:33Z</dcterms:created>
  <dcterms:modified xsi:type="dcterms:W3CDTF">2015-03-31T16:44:57Z</dcterms:modified>
</cp:coreProperties>
</file>