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31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87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710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20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128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8567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5386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54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27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4365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295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6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773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560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721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47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58E1F9-984B-427F-A250-D93847744EE1}" type="datetimeFigureOut">
              <a:rPr lang="es-EC" smtClean="0"/>
              <a:t>30/1/2020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0777-42A4-49F5-9C22-02D48C4A9A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02303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4625E-3865-4A8A-8D43-813288CFE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280" y="866775"/>
            <a:ext cx="8825658" cy="3329581"/>
          </a:xfrm>
        </p:spPr>
        <p:txBody>
          <a:bodyPr/>
          <a:lstStyle/>
          <a:p>
            <a:r>
              <a:rPr lang="es-MX" b="1" dirty="0"/>
              <a:t>Proyecto Integrador:</a:t>
            </a:r>
            <a:br>
              <a:rPr lang="es-MX" b="1" dirty="0"/>
            </a:br>
            <a:r>
              <a:rPr lang="es-MX" b="1" dirty="0"/>
              <a:t>Base de Datos </a:t>
            </a:r>
            <a:endParaRPr lang="es-EC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91543-04E2-4859-8F9A-91DDADB7D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b="1" dirty="0">
                <a:solidFill>
                  <a:srgbClr val="E6E6E6"/>
                </a:solidFill>
              </a:rPr>
              <a:t>Integrantes: </a:t>
            </a:r>
            <a:r>
              <a:rPr lang="es-MX" dirty="0">
                <a:solidFill>
                  <a:srgbClr val="E6E6E6"/>
                </a:solidFill>
              </a:rPr>
              <a:t>Joan Briceño; Alex Aguirre</a:t>
            </a:r>
          </a:p>
          <a:p>
            <a:pPr>
              <a:lnSpc>
                <a:spcPct val="90000"/>
              </a:lnSpc>
            </a:pPr>
            <a:r>
              <a:rPr lang="es-MX" b="1" dirty="0">
                <a:solidFill>
                  <a:srgbClr val="E6E6E6"/>
                </a:solidFill>
              </a:rPr>
              <a:t>Docente: </a:t>
            </a:r>
            <a:r>
              <a:rPr lang="es-MX" dirty="0">
                <a:solidFill>
                  <a:srgbClr val="E6E6E6"/>
                </a:solidFill>
              </a:rPr>
              <a:t>Audrey Romero</a:t>
            </a:r>
            <a:endParaRPr lang="es-ES" dirty="0">
              <a:solidFill>
                <a:srgbClr val="E6E6E6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331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9FDE-5153-4CC8-8DD1-17468775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Consultas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80BC5-2BD0-4A14-B834-6D4A280F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907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E1CD4-EB5E-4FA8-A43F-D88CA7DB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5D6F9F-9086-4945-B55C-7D4D6379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0056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D347-8087-46CD-8E2F-780DF025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B8AD9-1820-44E8-AA1E-AC05F866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defRPr/>
            </a:pPr>
            <a:r>
              <a:rPr lang="es-EC" altLang="es-ES" b="1" dirty="0"/>
              <a:t>General:</a:t>
            </a:r>
            <a:endParaRPr lang="es-ES" altLang="es-ES" b="1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s-EC" altLang="es-ES" dirty="0"/>
              <a:t> - Realizar un análisis exploratorio de datos de un data set</a:t>
            </a:r>
            <a:endParaRPr lang="es-ES" altLang="es-ES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defRPr/>
            </a:pPr>
            <a:r>
              <a:rPr lang="es-EC" altLang="es-ES" b="1" dirty="0"/>
              <a:t>Específicos:</a:t>
            </a:r>
            <a:endParaRPr lang="es-ES" altLang="es-ES" b="1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s-EC" altLang="es-ES" dirty="0"/>
              <a:t> - Construir un modelo relacional de base datos que represente a las entidades que se</a:t>
            </a:r>
            <a:r>
              <a:rPr lang="es-ES" altLang="es-ES" dirty="0"/>
              <a:t> </a:t>
            </a:r>
            <a:r>
              <a:rPr lang="es-EC" altLang="es-ES" dirty="0"/>
              <a:t>encuentran presentes en el data set.</a:t>
            </a:r>
            <a:endParaRPr lang="es-ES" altLang="es-ES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s-EC" altLang="es-ES" dirty="0"/>
              <a:t> - Construir un conjunto de consultas SQL para extraer datos almacenados en la base</a:t>
            </a:r>
            <a:r>
              <a:rPr lang="es-ES" altLang="es-ES" dirty="0"/>
              <a:t> </a:t>
            </a:r>
            <a:r>
              <a:rPr lang="es-EC" altLang="es-ES" dirty="0"/>
              <a:t>de datos con el fin de proporcionar información relevante.</a:t>
            </a:r>
            <a:endParaRPr lang="es-ES" altLang="es-ES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s-EC" altLang="es-ES" dirty="0"/>
              <a:t> - Utilizar conceptos de programación funcional para realizar análisis exploratorio de</a:t>
            </a:r>
            <a:r>
              <a:rPr lang="es-ES" altLang="es-ES" dirty="0"/>
              <a:t> </a:t>
            </a:r>
            <a:r>
              <a:rPr lang="es-EC" altLang="es-ES" dirty="0"/>
              <a:t>datos.</a:t>
            </a:r>
            <a:endParaRPr lang="es-ES" altLang="es-ES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s-EC" altLang="es-ES" dirty="0"/>
              <a:t> - Construir un conjunto de visualizaciones que permitan ver el resultado de los</a:t>
            </a:r>
            <a:endParaRPr lang="es-ES" altLang="es-ES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s-EC" altLang="es-ES" dirty="0"/>
              <a:t>análisis realizados.</a:t>
            </a:r>
            <a:endParaRPr lang="es-ES" altLang="es-E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6933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0BB52-85F8-4420-8E64-1965C848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Limpieza del dataset</a:t>
            </a:r>
            <a:endParaRPr lang="es-EC" b="1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D974944-E990-4584-9078-E961DE529F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3999" b="-6"/>
          <a:stretch>
            <a:fillRect/>
          </a:stretch>
        </p:blipFill>
        <p:spPr bwMode="auto">
          <a:xfrm>
            <a:off x="1313617" y="1396877"/>
            <a:ext cx="9106733" cy="508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8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0E253-F785-4A4B-889D-62057527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6" y="290158"/>
            <a:ext cx="9404723" cy="1400530"/>
          </a:xfrm>
        </p:spPr>
        <p:txBody>
          <a:bodyPr/>
          <a:lstStyle/>
          <a:p>
            <a:r>
              <a:rPr lang="es-MX" b="1" dirty="0"/>
              <a:t>Base de Datos: Modelo Conceptual</a:t>
            </a:r>
            <a:endParaRPr lang="es-EC" b="1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B17EF79-7D91-458D-B654-10D6AADBC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69" y="1300163"/>
            <a:ext cx="6388862" cy="5075432"/>
          </a:xfrm>
        </p:spPr>
      </p:pic>
    </p:spTree>
    <p:extLst>
      <p:ext uri="{BB962C8B-B14F-4D97-AF65-F5344CB8AC3E}">
        <p14:creationId xmlns:p14="http://schemas.microsoft.com/office/powerpoint/2010/main" val="275409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1FD5D-6EDA-40FA-805D-9F4E4EF0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Base de Datos: Modelo Lógico</a:t>
            </a:r>
            <a:endParaRPr lang="es-EC" b="1" dirty="0"/>
          </a:p>
        </p:txBody>
      </p:sp>
      <p:pic>
        <p:nvPicPr>
          <p:cNvPr id="4" name="Imagen 5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0061369E-4051-4CEC-867D-0DFCA91A4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62" y="1294326"/>
            <a:ext cx="6826276" cy="511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94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63E65-EAA1-46C0-A19C-3BCF017E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Base de Datos: Modelo Físico</a:t>
            </a:r>
            <a:endParaRPr lang="es-EC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5F59FB-C3C2-497D-B7E5-621D9274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66" y="1309865"/>
            <a:ext cx="4110429" cy="50954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E66B06-C1DE-47F5-BFB3-ADCAD41B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95" y="1309865"/>
            <a:ext cx="3874870" cy="5095417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52C0E48-7CF7-40F1-8909-907BDC98108C}"/>
              </a:ext>
            </a:extLst>
          </p:cNvPr>
          <p:cNvCxnSpPr/>
          <p:nvPr/>
        </p:nvCxnSpPr>
        <p:spPr>
          <a:xfrm>
            <a:off x="5838825" y="1309865"/>
            <a:ext cx="66675" cy="5095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9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CFD52-FC80-47ED-95E4-6500C200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05" y="734041"/>
            <a:ext cx="4037370" cy="15900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C" sz="3600" b="1" dirty="0"/>
              <a:t>Poblado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63F61B-D241-409F-A7EB-AAFF27DCF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8" r="1" b="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0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E27AC-3358-4381-9628-41D32CC4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4400" b="1" dirty="0"/>
              <a:t>Poblado de la base de datos: tabla Usuarios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1ED90E2-6459-48E1-8F80-880818DFE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63" y="2353809"/>
            <a:ext cx="8947150" cy="36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B9E52-39A9-49B5-B43E-5E74DA2D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4763409" cy="2283541"/>
          </a:xfrm>
        </p:spPr>
        <p:txBody>
          <a:bodyPr>
            <a:normAutofit/>
          </a:bodyPr>
          <a:lstStyle/>
          <a:p>
            <a:r>
              <a:rPr lang="es-EC" sz="4400" b="1" dirty="0"/>
              <a:t>Diagrama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E2FF175-CB7D-4175-997F-E9585B371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78" b="29498"/>
          <a:stretch/>
        </p:blipFill>
        <p:spPr bwMode="auto">
          <a:xfrm>
            <a:off x="694157" y="926780"/>
            <a:ext cx="6125743" cy="5004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97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154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Proyecto Integrador: Base de Datos </vt:lpstr>
      <vt:lpstr>Objetivos</vt:lpstr>
      <vt:lpstr>Limpieza del dataset</vt:lpstr>
      <vt:lpstr>Base de Datos: Modelo Conceptual</vt:lpstr>
      <vt:lpstr>Base de Datos: Modelo Lógico</vt:lpstr>
      <vt:lpstr>Base de Datos: Modelo Físico</vt:lpstr>
      <vt:lpstr>Poblado de la base de datos</vt:lpstr>
      <vt:lpstr>Poblado de la base de datos: tabla Usuarios</vt:lpstr>
      <vt:lpstr>Diagrama</vt:lpstr>
      <vt:lpstr>Consultas SQL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Integrador: Base de Datos </dc:title>
  <dc:creator>JOAN MANUEL BRICEÑO QUILAMBAQUI</dc:creator>
  <cp:lastModifiedBy>JOAN MANUEL BRICEÑO QUILAMBAQUI</cp:lastModifiedBy>
  <cp:revision>4</cp:revision>
  <dcterms:created xsi:type="dcterms:W3CDTF">2020-01-30T22:08:29Z</dcterms:created>
  <dcterms:modified xsi:type="dcterms:W3CDTF">2020-01-30T22:17:52Z</dcterms:modified>
</cp:coreProperties>
</file>