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50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5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3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149DEC-0B74-4EB2-84E5-925F2477763F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D0E9B8-C2DB-4DE3-A617-4E2AAA93AA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23041-6825-498C-8EBE-188C822A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468" y="136578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Proyecto Integrador de saberes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6F546-F027-4DC4-B947-2B12BF07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703279"/>
            <a:ext cx="9440034" cy="5534977"/>
          </a:xfrm>
        </p:spPr>
        <p:txBody>
          <a:bodyPr>
            <a:normAutofit/>
          </a:bodyPr>
          <a:lstStyle/>
          <a:p>
            <a:r>
              <a:rPr lang="es-MX" b="1" dirty="0">
                <a:effectLst/>
              </a:rPr>
              <a:t>Presentado por:</a:t>
            </a:r>
            <a:endParaRPr lang="en-US" dirty="0">
              <a:effectLst/>
            </a:endParaRPr>
          </a:p>
          <a:p>
            <a:r>
              <a:rPr lang="es-MX" dirty="0"/>
              <a:t>Diana Serrano</a:t>
            </a:r>
            <a:endParaRPr lang="en-US" dirty="0"/>
          </a:p>
          <a:p>
            <a:r>
              <a:rPr lang="es-MX" dirty="0"/>
              <a:t>Israel Tapia</a:t>
            </a:r>
            <a:endParaRPr lang="en-US" dirty="0"/>
          </a:p>
          <a:p>
            <a:r>
              <a:rPr lang="es-MX" b="1" dirty="0">
                <a:effectLst/>
              </a:rPr>
              <a:t>Presentado a:</a:t>
            </a:r>
            <a:endParaRPr lang="en-US" dirty="0">
              <a:effectLst/>
            </a:endParaRPr>
          </a:p>
          <a:p>
            <a:r>
              <a:rPr lang="es-MX" dirty="0"/>
              <a:t>Ing. </a:t>
            </a:r>
            <a:r>
              <a:rPr lang="en-US" dirty="0"/>
              <a:t>Jorge Afranio Lopez Vargas</a:t>
            </a: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PROGRAMACION FUNCIONAL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Área Técnica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LOJA-ECUADOR</a:t>
            </a:r>
            <a:endParaRPr lang="en-US" dirty="0">
              <a:effectLst/>
            </a:endParaRPr>
          </a:p>
          <a:p>
            <a:r>
              <a:rPr lang="es-MX" b="1" dirty="0">
                <a:effectLst/>
              </a:rPr>
              <a:t>2019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D3FB-8039-4837-98C9-80B15F33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URLs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ECC9319-2B95-45F8-A699-99FEB8B43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6" t="53278" r="34769" b="26977"/>
          <a:stretch/>
        </p:blipFill>
        <p:spPr>
          <a:xfrm>
            <a:off x="1637047" y="2009817"/>
            <a:ext cx="9245442" cy="177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0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2A8EE-F5A6-4551-B9AE-F917D5D6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media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97FF5D-B335-4FE0-820B-A49C8E4AC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81" t="18793" r="31270" b="68136"/>
          <a:stretch/>
        </p:blipFill>
        <p:spPr>
          <a:xfrm>
            <a:off x="347615" y="2176791"/>
            <a:ext cx="11698155" cy="1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7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0040-0B26-4A52-A136-E0C99960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¿Existe una correlación entre el número de amigos y la cantidad de seguidores?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6DF738-C7C1-476A-9D57-2C1DD513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16" t="41807" r="20749" b="15344"/>
          <a:stretch/>
        </p:blipFill>
        <p:spPr>
          <a:xfrm>
            <a:off x="322441" y="2001078"/>
            <a:ext cx="11723785" cy="39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5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9CEF-24FF-40FE-9A7D-8170EDA6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05" y="291547"/>
            <a:ext cx="10546126" cy="940905"/>
          </a:xfrm>
        </p:spPr>
        <p:txBody>
          <a:bodyPr>
            <a:noAutofit/>
          </a:bodyPr>
          <a:lstStyle/>
          <a:p>
            <a:r>
              <a:rPr lang="es-ES" sz="3200" dirty="0"/>
              <a:t>El comportamiento de los usuarios. Por cada usuario se debe presentar: la cantidad de seguidores y de amigos, también el número de Tweets y </a:t>
            </a:r>
            <a:r>
              <a:rPr lang="es-ES" sz="3200" dirty="0" err="1"/>
              <a:t>re-tweets</a:t>
            </a:r>
            <a:r>
              <a:rPr lang="es-ES" sz="3200" dirty="0"/>
              <a:t>.</a:t>
            </a:r>
            <a:endParaRPr lang="en-US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CE63A9B-C3B8-4A98-88FE-94F12FDDB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10" t="20500" r="24473" b="39613"/>
          <a:stretch/>
        </p:blipFill>
        <p:spPr>
          <a:xfrm>
            <a:off x="1683027" y="1603513"/>
            <a:ext cx="8521148" cy="28135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0E722B-E048-41E6-A74A-F014667BA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9" t="39222" r="22610" b="27392"/>
          <a:stretch/>
        </p:blipFill>
        <p:spPr>
          <a:xfrm>
            <a:off x="1683027" y="4417099"/>
            <a:ext cx="8521148" cy="22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6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4B27D-97CE-4CC9-87D9-BA244F87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Cuántas veces se ha mencionado a un usuario?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9F1AEC-3C1F-43D4-9162-921B3A764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24" t="63485" r="26192" b="19393"/>
          <a:stretch/>
        </p:blipFill>
        <p:spPr>
          <a:xfrm>
            <a:off x="456897" y="2311368"/>
            <a:ext cx="11267557" cy="16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1685E-EF9F-45AF-B0EB-FD8FB398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BE3D7-0571-40D7-A5A3-F8D6FE58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EC" dirty="0"/>
              <a:t>GENERAL</a:t>
            </a:r>
          </a:p>
          <a:p>
            <a:r>
              <a:rPr lang="es-ES" dirty="0"/>
              <a:t>Realizar un análisis exploratorio de datos a un data set</a:t>
            </a:r>
          </a:p>
          <a:p>
            <a:pPr marL="36900" indent="0">
              <a:buNone/>
            </a:pPr>
            <a:r>
              <a:rPr lang="en-US" dirty="0"/>
              <a:t>ESPECIFICO</a:t>
            </a:r>
          </a:p>
          <a:p>
            <a:r>
              <a:rPr lang="es-ES" dirty="0"/>
              <a:t>Construir un conjunto de consultas SQL para extraer datos almacenados en la base de datos con el fin de proporcionar información relevante.</a:t>
            </a:r>
          </a:p>
          <a:p>
            <a:r>
              <a:rPr lang="es-ES" dirty="0"/>
              <a:t> Utilizar conceptos de programación funcional para realizar análisis exploratorio de datos.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0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B935D-5506-4B21-A26F-0B8DD11F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DESCRIPCIÓN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D9239-44F3-4080-BD7F-A8FE9FEA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que se debe analizar está formado por información que proviene de la red social Twitter, es decir se trata de un conjunto de Tweets.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con el que deben trabajar contiene información acerca de la iniciativa de la Naciones Unidas denominada Objetivos de Desarrollo Sostenible ODS</a:t>
            </a:r>
            <a:endParaRPr lang="en-U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4EA409E-2D60-4585-8142-75C0E5FC0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57410"/>
              </p:ext>
            </p:extLst>
          </p:nvPr>
        </p:nvGraphicFramePr>
        <p:xfrm>
          <a:off x="924530" y="2725072"/>
          <a:ext cx="10353675" cy="16628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{35758FB7-9AC5-4552-8A53-C91805E547FA}</a:tableStyleId>
              </a:tblPr>
              <a:tblGrid>
                <a:gridCol w="3061158">
                  <a:extLst>
                    <a:ext uri="{9D8B030D-6E8A-4147-A177-3AD203B41FA5}">
                      <a16:colId xmlns:a16="http://schemas.microsoft.com/office/drawing/2014/main" val="1064015601"/>
                    </a:ext>
                  </a:extLst>
                </a:gridCol>
                <a:gridCol w="1478801">
                  <a:extLst>
                    <a:ext uri="{9D8B030D-6E8A-4147-A177-3AD203B41FA5}">
                      <a16:colId xmlns:a16="http://schemas.microsoft.com/office/drawing/2014/main" val="3405680949"/>
                    </a:ext>
                  </a:extLst>
                </a:gridCol>
                <a:gridCol w="2804336">
                  <a:extLst>
                    <a:ext uri="{9D8B030D-6E8A-4147-A177-3AD203B41FA5}">
                      <a16:colId xmlns:a16="http://schemas.microsoft.com/office/drawing/2014/main" val="2327763745"/>
                    </a:ext>
                  </a:extLst>
                </a:gridCol>
                <a:gridCol w="3009380">
                  <a:extLst>
                    <a:ext uri="{9D8B030D-6E8A-4147-A177-3AD203B41FA5}">
                      <a16:colId xmlns:a16="http://schemas.microsoft.com/office/drawing/2014/main" val="1025933102"/>
                    </a:ext>
                  </a:extLst>
                </a:gridCol>
              </a:tblGrid>
              <a:tr h="292208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Columna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Tipo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Descripción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Ejemplo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1356899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id_str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Representa al identificador único de un Tweet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1038336680929964032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81701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from_user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>
                          <a:effectLst/>
                        </a:rPr>
                        <a:t>El nombre del usuario, tal como lo ha definido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705" indent="180340" algn="just">
                        <a:lnSpc>
                          <a:spcPct val="200000"/>
                        </a:lnSpc>
                        <a:spcAft>
                          <a:spcPts val="1000"/>
                        </a:spcAft>
                      </a:pPr>
                      <a:r>
                        <a:rPr lang="es-MX" sz="1200" dirty="0" err="1">
                          <a:effectLst/>
                        </a:rPr>
                        <a:t>MarielaAyerve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397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8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E97A-1B2B-4359-B7A3-92A23077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5" y="1325217"/>
            <a:ext cx="10008703" cy="1311965"/>
          </a:xfrm>
        </p:spPr>
        <p:txBody>
          <a:bodyPr/>
          <a:lstStyle/>
          <a:p>
            <a:r>
              <a:rPr lang="es-EC" dirty="0"/>
              <a:t>RESULTADOS 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88046-6B34-4F46-A106-1BEC047D6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Los siguientes son los resultados a diferentes consultas dadas, usando programación funcional,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5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4A66F-46F8-4F3B-8738-24828A73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Tweets y Re Tweets por día.</a:t>
            </a:r>
            <a:endParaRPr lang="en-US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4BAE2654-A293-4ACB-8EFB-0C0CE2AB6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6" t="26858" r="12409" b="20024"/>
          <a:stretch/>
        </p:blipFill>
        <p:spPr>
          <a:xfrm>
            <a:off x="997913" y="2005232"/>
            <a:ext cx="9997466" cy="37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9CFC5-CF63-4A70-9369-FBE5342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Tweets y ReTweets por hora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5997A1B-7385-4B6F-B0AE-235F9D97F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09" t="26025" r="29920" b="29479"/>
          <a:stretch/>
        </p:blipFill>
        <p:spPr>
          <a:xfrm>
            <a:off x="1367308" y="2054182"/>
            <a:ext cx="9686433" cy="378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281B-D69E-4930-B314-56204F7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Aplicaciones más utilizadas para publicar Tweets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B33B69A-FE8B-45E8-8938-B56D6C90F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68" t="29362" r="33360" b="34763"/>
          <a:stretch/>
        </p:blipFill>
        <p:spPr>
          <a:xfrm>
            <a:off x="1002092" y="2257778"/>
            <a:ext cx="10402579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8908E-7CD2-4CB3-96FC-7FF80B76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Hashtags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F0D5BC-84F5-4244-BF3D-9853DD169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0" t="19304" r="31759" b="58227"/>
          <a:stretch/>
        </p:blipFill>
        <p:spPr>
          <a:xfrm>
            <a:off x="1840088" y="1930399"/>
            <a:ext cx="871935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7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F6138-4335-40CF-808E-4364CF4B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Distribución de </a:t>
            </a:r>
            <a:r>
              <a:rPr lang="en-US" dirty="0" err="1"/>
              <a:t>menciones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7F164F-1B56-4E29-9AA3-7441F690C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10" t="37983" r="26481" b="41994"/>
          <a:stretch/>
        </p:blipFill>
        <p:spPr>
          <a:xfrm>
            <a:off x="1014570" y="2303327"/>
            <a:ext cx="10016555" cy="16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7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1261</TotalTime>
  <Words>254</Words>
  <Application>Microsoft Office PowerPoint</Application>
  <PresentationFormat>Panorámica</PresentationFormat>
  <Paragraphs>50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Calisto MT</vt:lpstr>
      <vt:lpstr>Times New Roman</vt:lpstr>
      <vt:lpstr>Wingdings 2</vt:lpstr>
      <vt:lpstr>Pizarra</vt:lpstr>
      <vt:lpstr>Proyecto Integrador de saberes </vt:lpstr>
      <vt:lpstr>OBJETIVOS</vt:lpstr>
      <vt:lpstr>DESCRIPCIÓN</vt:lpstr>
      <vt:lpstr>RESULTADOS </vt:lpstr>
      <vt:lpstr>Número de Tweets y Re Tweets por día.</vt:lpstr>
      <vt:lpstr>Número de Tweets y ReTweets por hora</vt:lpstr>
      <vt:lpstr>Aplicaciones más utilizadas para publicar Tweets</vt:lpstr>
      <vt:lpstr>Distribución de Hashtags</vt:lpstr>
      <vt:lpstr>Distribución de menciones</vt:lpstr>
      <vt:lpstr>Distribución de URLs</vt:lpstr>
      <vt:lpstr>Distribución de media</vt:lpstr>
      <vt:lpstr>¿Existe una correlación entre el número de amigos y la cantidad de seguidores?</vt:lpstr>
      <vt:lpstr>El comportamiento de los usuarios. Por cada usuario se debe presentar: la cantidad de seguidores y de amigos, también el número de Tweets y re-tweets.</vt:lpstr>
      <vt:lpstr>Cuántas veces se ha mencionado a un usuario?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PROGRAMACION FUNCIONAL</dc:title>
  <dc:creator>DIANA GABRIELA SERRANO SOLANO</dc:creator>
  <cp:lastModifiedBy>Gaby Solano</cp:lastModifiedBy>
  <cp:revision>8</cp:revision>
  <dcterms:created xsi:type="dcterms:W3CDTF">2020-01-21T14:36:59Z</dcterms:created>
  <dcterms:modified xsi:type="dcterms:W3CDTF">2020-01-27T17:12:48Z</dcterms:modified>
</cp:coreProperties>
</file>