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58" r:id="rId4"/>
    <p:sldId id="280" r:id="rId5"/>
    <p:sldId id="261" r:id="rId6"/>
    <p:sldId id="259" r:id="rId7"/>
    <p:sldId id="270" r:id="rId8"/>
    <p:sldId id="260" r:id="rId9"/>
    <p:sldId id="271" r:id="rId10"/>
    <p:sldId id="262" r:id="rId11"/>
    <p:sldId id="272" r:id="rId12"/>
    <p:sldId id="263" r:id="rId13"/>
    <p:sldId id="273" r:id="rId14"/>
    <p:sldId id="264" r:id="rId15"/>
    <p:sldId id="274" r:id="rId16"/>
    <p:sldId id="265" r:id="rId17"/>
    <p:sldId id="275" r:id="rId18"/>
    <p:sldId id="266" r:id="rId19"/>
    <p:sldId id="276" r:id="rId20"/>
    <p:sldId id="267" r:id="rId21"/>
    <p:sldId id="277" r:id="rId22"/>
    <p:sldId id="269" r:id="rId23"/>
    <p:sldId id="278" r:id="rId24"/>
    <p:sldId id="26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8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0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90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1502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07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55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44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41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3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2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2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0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5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9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336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8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6149DEC-0B74-4EB2-84E5-925F2477763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67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23041-6825-498C-8EBE-188C822A8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468" y="136578"/>
            <a:ext cx="9440034" cy="1049867"/>
          </a:xfrm>
        </p:spPr>
        <p:txBody>
          <a:bodyPr>
            <a:normAutofit/>
          </a:bodyPr>
          <a:lstStyle/>
          <a:p>
            <a:r>
              <a:rPr lang="en-US" dirty="0"/>
              <a:t>Proyecto Integrador de saberes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56F546-F027-4DC4-B947-2B12BF07C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1703279"/>
            <a:ext cx="9440034" cy="5534977"/>
          </a:xfrm>
        </p:spPr>
        <p:txBody>
          <a:bodyPr>
            <a:normAutofit/>
          </a:bodyPr>
          <a:lstStyle/>
          <a:p>
            <a:r>
              <a:rPr lang="es-MX" b="1" dirty="0">
                <a:effectLst/>
              </a:rPr>
              <a:t>Presentado por:</a:t>
            </a:r>
            <a:endParaRPr lang="en-US" dirty="0">
              <a:effectLst/>
            </a:endParaRPr>
          </a:p>
          <a:p>
            <a:r>
              <a:rPr lang="es-MX" dirty="0"/>
              <a:t>Diana Serrano</a:t>
            </a:r>
            <a:endParaRPr lang="en-US" dirty="0"/>
          </a:p>
          <a:p>
            <a:r>
              <a:rPr lang="es-MX" dirty="0"/>
              <a:t>Israel Tapia</a:t>
            </a:r>
            <a:endParaRPr lang="en-US" dirty="0"/>
          </a:p>
          <a:p>
            <a:r>
              <a:rPr lang="es-MX" b="1" dirty="0">
                <a:effectLst/>
              </a:rPr>
              <a:t>Presentado a:</a:t>
            </a:r>
            <a:endParaRPr lang="en-US" dirty="0">
              <a:effectLst/>
            </a:endParaRPr>
          </a:p>
          <a:p>
            <a:r>
              <a:rPr lang="es-MX" dirty="0"/>
              <a:t>Ing. </a:t>
            </a:r>
            <a:r>
              <a:rPr lang="en-US" dirty="0"/>
              <a:t>Jorge Afranio Lopez Vargas</a:t>
            </a:r>
          </a:p>
          <a:p>
            <a:r>
              <a:rPr lang="es-MX" b="1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es-MX" b="1" dirty="0">
                <a:effectLst/>
              </a:rPr>
              <a:t>PROGRAMACION FUNCIONAL</a:t>
            </a:r>
            <a:endParaRPr lang="en-US" dirty="0">
              <a:effectLst/>
            </a:endParaRPr>
          </a:p>
          <a:p>
            <a:r>
              <a:rPr lang="es-MX" b="1" dirty="0">
                <a:effectLst/>
              </a:rPr>
              <a:t>Área Técnica</a:t>
            </a:r>
            <a:endParaRPr lang="en-US" dirty="0">
              <a:effectLst/>
            </a:endParaRPr>
          </a:p>
          <a:p>
            <a:r>
              <a:rPr lang="es-MX" b="1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es-MX" b="1" dirty="0">
                <a:effectLst/>
              </a:rPr>
              <a:t>LOJA-ECUADOR</a:t>
            </a:r>
            <a:endParaRPr lang="en-US" dirty="0">
              <a:effectLst/>
            </a:endParaRPr>
          </a:p>
          <a:p>
            <a:r>
              <a:rPr lang="es-MX" b="1" dirty="0">
                <a:effectLst/>
              </a:rPr>
              <a:t>2019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6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E281B-D69E-4930-B314-56204F7B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Aplicaciones más utilizadas para publicar Tweets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B33B69A-FE8B-45E8-8938-B56D6C90F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68" t="29362" r="33360" b="34763"/>
          <a:stretch/>
        </p:blipFill>
        <p:spPr>
          <a:xfrm>
            <a:off x="1002092" y="2257778"/>
            <a:ext cx="10402579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36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F55E0-9AB9-4D50-986A-CEA13C13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543906-A858-4E7C-957F-6089C727D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52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8908E-7CD2-4CB3-96FC-7FF80B76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Distribución de Hashtags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6F0D5BC-84F5-4244-BF3D-9853DD169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10" t="19304" r="31759" b="58227"/>
          <a:stretch/>
        </p:blipFill>
        <p:spPr>
          <a:xfrm>
            <a:off x="1840088" y="1930399"/>
            <a:ext cx="871935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78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466F9-F92A-4842-A39C-11AFC1A6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8913BD-186A-4073-97BD-1357288A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74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F6138-4335-40CF-808E-4364CF4B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Distribución de </a:t>
            </a:r>
            <a:r>
              <a:rPr lang="en-US" dirty="0" err="1"/>
              <a:t>menciones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F7F164F-1B56-4E29-9AA3-7441F690C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10" t="37983" r="26481" b="41994"/>
          <a:stretch/>
        </p:blipFill>
        <p:spPr>
          <a:xfrm>
            <a:off x="1014570" y="2303327"/>
            <a:ext cx="10016555" cy="169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47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A5C11-CDF7-4F1D-816E-9561F253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108E15-3297-49C2-8E02-B373EF4AE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35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2D3FB-8039-4837-98C9-80B15F33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Distribución de URLs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ECC9319-2B95-45F8-A699-99FEB8B43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36" t="53278" r="34769" b="26977"/>
          <a:stretch/>
        </p:blipFill>
        <p:spPr>
          <a:xfrm>
            <a:off x="1637047" y="2009817"/>
            <a:ext cx="9245442" cy="177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08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285B1-9DAD-43C8-9002-48F8FD41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E3F0DD-595C-4F30-A823-D862FF55E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6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2A8EE-F5A6-4551-B9AE-F917D5D6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Distribución de media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397FF5D-B335-4FE0-820B-A49C8E4AC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81" t="18793" r="31270" b="68136"/>
          <a:stretch/>
        </p:blipFill>
        <p:spPr>
          <a:xfrm>
            <a:off x="347615" y="2176791"/>
            <a:ext cx="11698155" cy="140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70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09110-71FD-43D3-8B0D-6253A019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5751B7-EC6F-48BE-88D7-4EE0D308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4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1685E-EF9F-45AF-B0EB-FD8FB398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OBJETIVOS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9BE3D7-0571-40D7-A5A3-F8D6FE58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s-EC" dirty="0"/>
              <a:t>GENERAL</a:t>
            </a:r>
          </a:p>
          <a:p>
            <a:r>
              <a:rPr lang="es-ES" dirty="0"/>
              <a:t>Realizar un análisis exploratorio de datos a un data set</a:t>
            </a:r>
          </a:p>
          <a:p>
            <a:pPr marL="36900" indent="0">
              <a:buNone/>
            </a:pPr>
            <a:r>
              <a:rPr lang="en-US" dirty="0"/>
              <a:t>ESPECIFICO</a:t>
            </a:r>
          </a:p>
          <a:p>
            <a:r>
              <a:rPr lang="es-ES" dirty="0"/>
              <a:t>Construir un conjunto de consultas SQL para extraer datos almacenados en la base de datos con el fin de proporcionar información relevante.</a:t>
            </a:r>
          </a:p>
          <a:p>
            <a:r>
              <a:rPr lang="es-ES" dirty="0"/>
              <a:t> Utilizar conceptos de programación funcional para realizar análisis exploratorio de datos.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08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40040-0B26-4A52-A136-E0C99960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¿Existe una correlación entre el número de amigos y la cantidad de seguidores?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B6DF738-C7C1-476A-9D57-2C1DD5131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116" t="41807" r="20749" b="15344"/>
          <a:stretch/>
        </p:blipFill>
        <p:spPr>
          <a:xfrm>
            <a:off x="322441" y="2001078"/>
            <a:ext cx="11723785" cy="391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56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4E3DE-0F71-44D8-8845-68C76A03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14" y="96350"/>
            <a:ext cx="10353762" cy="970450"/>
          </a:xfrm>
        </p:spPr>
        <p:txBody>
          <a:bodyPr/>
          <a:lstStyle/>
          <a:p>
            <a:r>
              <a:rPr lang="es-EC" dirty="0"/>
              <a:t>Correlación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BB113B-35FE-49FE-80A7-4C3AF82E0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46D530F-3EA9-4E73-8D00-63ED343B3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39" t="10222" r="3696" b="5293"/>
          <a:stretch/>
        </p:blipFill>
        <p:spPr>
          <a:xfrm>
            <a:off x="67307" y="894522"/>
            <a:ext cx="6764930" cy="369073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87826FE-D9DD-4ABD-92AB-6DA21FE4DC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96" t="9835" r="4130" b="7032"/>
          <a:stretch/>
        </p:blipFill>
        <p:spPr>
          <a:xfrm>
            <a:off x="5264502" y="3074505"/>
            <a:ext cx="6622698" cy="355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0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39CEF-24FF-40FE-9A7D-8170EDA6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05" y="291547"/>
            <a:ext cx="10546126" cy="940905"/>
          </a:xfrm>
        </p:spPr>
        <p:txBody>
          <a:bodyPr>
            <a:noAutofit/>
          </a:bodyPr>
          <a:lstStyle/>
          <a:p>
            <a:r>
              <a:rPr lang="es-ES" sz="3200" dirty="0"/>
              <a:t>El comportamiento de los usuarios. Por cada usuario se debe presentar: la cantidad de seguidores y de amigos, también el número de Tweets y </a:t>
            </a:r>
            <a:r>
              <a:rPr lang="es-ES" sz="3200" dirty="0" err="1"/>
              <a:t>re-tweets</a:t>
            </a:r>
            <a:r>
              <a:rPr lang="es-ES" sz="3200" dirty="0"/>
              <a:t>.</a:t>
            </a:r>
            <a:endParaRPr lang="en-US" sz="32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CE63A9B-C3B8-4A98-88FE-94F12FDDB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610" t="20500" r="24473" b="39613"/>
          <a:stretch/>
        </p:blipFill>
        <p:spPr>
          <a:xfrm>
            <a:off x="1683027" y="1603513"/>
            <a:ext cx="8521148" cy="281358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00E722B-E048-41E6-A74A-F014667BAE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99" t="39222" r="22610" b="27392"/>
          <a:stretch/>
        </p:blipFill>
        <p:spPr>
          <a:xfrm>
            <a:off x="1683027" y="4417099"/>
            <a:ext cx="8521148" cy="228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67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C2C14-7317-420F-88AF-2FDE0E3F2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37" y="319572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s-EC" dirty="0"/>
              <a:t>Visualización del comportamiento de los usuarios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0117A9-DC25-4C3B-986F-C0CA70C0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98389C-A1C4-4EC4-8EC1-BC2F19200C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4" t="8868" r="1739" b="5292"/>
          <a:stretch/>
        </p:blipFill>
        <p:spPr>
          <a:xfrm>
            <a:off x="822937" y="1378952"/>
            <a:ext cx="10535478" cy="53399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B0AD594-9A4A-457F-A1DD-FD135238A2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5" t="9062" r="155" b="7864"/>
          <a:stretch/>
        </p:blipFill>
        <p:spPr>
          <a:xfrm>
            <a:off x="822937" y="1378952"/>
            <a:ext cx="10825723" cy="53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3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4B27D-97CE-4CC9-87D9-BA244F87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Cuántas veces se ha mencionado a un usuario?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29F1AEC-3C1F-43D4-9162-921B3A764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24" t="63485" r="26192" b="19393"/>
          <a:stretch/>
        </p:blipFill>
        <p:spPr>
          <a:xfrm>
            <a:off x="456897" y="2311368"/>
            <a:ext cx="11267557" cy="162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30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E60BE-28E8-4DC9-8365-7E82664C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96350"/>
            <a:ext cx="10353762" cy="970450"/>
          </a:xfrm>
        </p:spPr>
        <p:txBody>
          <a:bodyPr/>
          <a:lstStyle/>
          <a:p>
            <a:r>
              <a:rPr lang="es-EC" dirty="0"/>
              <a:t>Veces en las que se a mencionado a un usuario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BFBBA3-6EEB-4AD2-9B35-3C97AF7DA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CFBAA8-1B49-4239-8372-363FB0190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9" t="10222" r="4781" b="6259"/>
          <a:stretch/>
        </p:blipFill>
        <p:spPr>
          <a:xfrm>
            <a:off x="728869" y="1215949"/>
            <a:ext cx="10654747" cy="54992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77F1B49-2E72-4CD2-BFC7-EBC23EE53F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77" t="10028" r="5977" b="5679"/>
          <a:stretch/>
        </p:blipFill>
        <p:spPr>
          <a:xfrm>
            <a:off x="689111" y="937225"/>
            <a:ext cx="10734261" cy="577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8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B935D-5506-4B21-A26F-0B8DD11F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DESCRIPCIÓN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D9239-44F3-4080-BD7F-A8FE9FEA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</a:t>
            </a:r>
            <a:r>
              <a:rPr lang="es-ES" dirty="0" err="1"/>
              <a:t>dataset</a:t>
            </a:r>
            <a:r>
              <a:rPr lang="es-ES" dirty="0"/>
              <a:t> que se debe analizar está formado por información que proviene de la red social Twitter, es decir se trata de un conjunto de Tweets.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36900" indent="0">
              <a:buNone/>
            </a:pPr>
            <a:endParaRPr lang="es-ES" dirty="0"/>
          </a:p>
          <a:p>
            <a:pPr marL="36900" indent="0">
              <a:buNone/>
            </a:pPr>
            <a:endParaRPr lang="es-ES" dirty="0"/>
          </a:p>
          <a:p>
            <a:r>
              <a:rPr lang="es-ES" dirty="0"/>
              <a:t>El </a:t>
            </a:r>
            <a:r>
              <a:rPr lang="es-ES" dirty="0" err="1"/>
              <a:t>dataset</a:t>
            </a:r>
            <a:r>
              <a:rPr lang="es-ES" dirty="0"/>
              <a:t> con el que deben trabajar contiene información acerca de la iniciativa de la Naciones Unidas denominada Objetivos de Desarrollo Sostenible ODS</a:t>
            </a:r>
            <a:endParaRPr lang="en-US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4EA409E-2D60-4585-8142-75C0E5FC0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457410"/>
              </p:ext>
            </p:extLst>
          </p:nvPr>
        </p:nvGraphicFramePr>
        <p:xfrm>
          <a:off x="924530" y="2725072"/>
          <a:ext cx="10353675" cy="166287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{35758FB7-9AC5-4552-8A53-C91805E547FA}</a:tableStyleId>
              </a:tblPr>
              <a:tblGrid>
                <a:gridCol w="3061158">
                  <a:extLst>
                    <a:ext uri="{9D8B030D-6E8A-4147-A177-3AD203B41FA5}">
                      <a16:colId xmlns:a16="http://schemas.microsoft.com/office/drawing/2014/main" val="1064015601"/>
                    </a:ext>
                  </a:extLst>
                </a:gridCol>
                <a:gridCol w="1478801">
                  <a:extLst>
                    <a:ext uri="{9D8B030D-6E8A-4147-A177-3AD203B41FA5}">
                      <a16:colId xmlns:a16="http://schemas.microsoft.com/office/drawing/2014/main" val="3405680949"/>
                    </a:ext>
                  </a:extLst>
                </a:gridCol>
                <a:gridCol w="2804336">
                  <a:extLst>
                    <a:ext uri="{9D8B030D-6E8A-4147-A177-3AD203B41FA5}">
                      <a16:colId xmlns:a16="http://schemas.microsoft.com/office/drawing/2014/main" val="2327763745"/>
                    </a:ext>
                  </a:extLst>
                </a:gridCol>
                <a:gridCol w="3009380">
                  <a:extLst>
                    <a:ext uri="{9D8B030D-6E8A-4147-A177-3AD203B41FA5}">
                      <a16:colId xmlns:a16="http://schemas.microsoft.com/office/drawing/2014/main" val="1025933102"/>
                    </a:ext>
                  </a:extLst>
                </a:gridCol>
              </a:tblGrid>
              <a:tr h="292208"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Columna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Tipo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Descripción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Ejemplo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21356899"/>
                  </a:ext>
                </a:extLst>
              </a:tr>
              <a:tr h="554355"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id_str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Representa al identificador único de un Tweet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1038336680929964032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08170102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from_user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El nombre del usuario, tal como lo ha definido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 dirty="0" err="1">
                          <a:effectLst/>
                        </a:rPr>
                        <a:t>MarielaAyerve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43974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28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A8671-1EAF-4CA9-82BD-AD2FBD0B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Creación de la clase Tweet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B8D0F1-2FAF-4B14-9963-5C5B0AB7E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3" t="23026" r="19564" b="12252"/>
          <a:stretch/>
        </p:blipFill>
        <p:spPr>
          <a:xfrm>
            <a:off x="1255147" y="1732448"/>
            <a:ext cx="9744157" cy="486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1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EE97A-1B2B-4359-B7A3-92A23077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635" y="1325217"/>
            <a:ext cx="10008703" cy="1311965"/>
          </a:xfrm>
        </p:spPr>
        <p:txBody>
          <a:bodyPr/>
          <a:lstStyle/>
          <a:p>
            <a:r>
              <a:rPr lang="es-EC" dirty="0"/>
              <a:t>RESULTADOS 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288046-6B34-4F46-A106-1BEC047D62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Los siguientes son los resultados a diferentes consultas dadas, usando programación funcional,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5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4A66F-46F8-4F3B-8738-24828A73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Número de Tweets y Re Tweets por día.</a:t>
            </a:r>
            <a:endParaRPr lang="en-US" dirty="0"/>
          </a:p>
        </p:txBody>
      </p:sp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4BAE2654-A293-4ACB-8EFB-0C0CE2AB6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36" t="26858" r="12409" b="20024"/>
          <a:stretch/>
        </p:blipFill>
        <p:spPr>
          <a:xfrm>
            <a:off x="997913" y="2005232"/>
            <a:ext cx="9997466" cy="372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7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8B509-042C-4B5F-AC99-3C8C3609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5DCC0B-9B33-4E64-B731-C75130B57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7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9CFC5-CF63-4A70-9369-FBE53425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Número de Tweets y ReTweets por hora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5997A1B-7385-4B6F-B0AE-235F9D97F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09" t="26025" r="29920" b="29479"/>
          <a:stretch/>
        </p:blipFill>
        <p:spPr>
          <a:xfrm>
            <a:off x="1367308" y="2054182"/>
            <a:ext cx="9686433" cy="378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7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8025B-6727-4EC4-9812-6A6C9EC0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AA6783-BAAF-4E40-A646-54A45181F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7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1305</TotalTime>
  <Words>276</Words>
  <Application>Microsoft Office PowerPoint</Application>
  <PresentationFormat>Panorámica</PresentationFormat>
  <Paragraphs>54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Calisto MT</vt:lpstr>
      <vt:lpstr>Times New Roman</vt:lpstr>
      <vt:lpstr>Wingdings 2</vt:lpstr>
      <vt:lpstr>Pizarra</vt:lpstr>
      <vt:lpstr>Proyecto Integrador de saberes </vt:lpstr>
      <vt:lpstr>OBJETIVOS</vt:lpstr>
      <vt:lpstr>DESCRIPCIÓN</vt:lpstr>
      <vt:lpstr>Creación de la clase Tweet</vt:lpstr>
      <vt:lpstr>RESULTADOS </vt:lpstr>
      <vt:lpstr>Número de Tweets y Re Tweets por día.</vt:lpstr>
      <vt:lpstr>Presentación de PowerPoint</vt:lpstr>
      <vt:lpstr>Número de Tweets y ReTweets por hora</vt:lpstr>
      <vt:lpstr>Presentación de PowerPoint</vt:lpstr>
      <vt:lpstr>Aplicaciones más utilizadas para publicar Tweets</vt:lpstr>
      <vt:lpstr>Presentación de PowerPoint</vt:lpstr>
      <vt:lpstr>Distribución de Hashtags</vt:lpstr>
      <vt:lpstr>Presentación de PowerPoint</vt:lpstr>
      <vt:lpstr>Distribución de menciones</vt:lpstr>
      <vt:lpstr>Presentación de PowerPoint</vt:lpstr>
      <vt:lpstr>Distribución de URLs</vt:lpstr>
      <vt:lpstr>Presentación de PowerPoint</vt:lpstr>
      <vt:lpstr>Distribución de media</vt:lpstr>
      <vt:lpstr>Presentación de PowerPoint</vt:lpstr>
      <vt:lpstr>¿Existe una correlación entre el número de amigos y la cantidad de seguidores?</vt:lpstr>
      <vt:lpstr>Correlación</vt:lpstr>
      <vt:lpstr>El comportamiento de los usuarios. Por cada usuario se debe presentar: la cantidad de seguidores y de amigos, también el número de Tweets y re-tweets.</vt:lpstr>
      <vt:lpstr>Visualización del comportamiento de los usuarios</vt:lpstr>
      <vt:lpstr>Cuántas veces se ha mencionado a un usuario?</vt:lpstr>
      <vt:lpstr>Veces en las que se a mencionado a un usuario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PROGRAMACION FUNCIONAL</dc:title>
  <dc:creator>DIANA GABRIELA SERRANO SOLANO</dc:creator>
  <cp:lastModifiedBy>Gaby Solano</cp:lastModifiedBy>
  <cp:revision>13</cp:revision>
  <dcterms:created xsi:type="dcterms:W3CDTF">2020-01-21T14:36:59Z</dcterms:created>
  <dcterms:modified xsi:type="dcterms:W3CDTF">2020-01-29T03:08:35Z</dcterms:modified>
</cp:coreProperties>
</file>