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80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82" r:id="rId17"/>
    <p:sldId id="283" r:id="rId18"/>
    <p:sldId id="28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7F164F-1B56-4E29-9AA3-7441F690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10" t="37983" r="30844" b="41994"/>
          <a:stretch/>
        </p:blipFill>
        <p:spPr>
          <a:xfrm>
            <a:off x="1907003" y="2416215"/>
            <a:ext cx="9360554" cy="16929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3968A-22F8-4959-9E54-2ECCB121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03" y="1518129"/>
            <a:ext cx="936055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39478"/>
            <a:ext cx="10353762" cy="970450"/>
          </a:xfrm>
        </p:spPr>
        <p:txBody>
          <a:bodyPr/>
          <a:lstStyle/>
          <a:p>
            <a:r>
              <a:rPr lang="en-US" dirty="0"/>
              <a:t>Distribución de URLs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CC9319-2B95-45F8-A699-99FEB8B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5" t="53278" r="39630" b="26977"/>
          <a:stretch/>
        </p:blipFill>
        <p:spPr>
          <a:xfrm>
            <a:off x="1637047" y="2009817"/>
            <a:ext cx="8466509" cy="17789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412E90-A688-49D3-B48F-F08345FD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01" y="1197039"/>
            <a:ext cx="9868055" cy="55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1" y="0"/>
            <a:ext cx="10353762" cy="970450"/>
          </a:xfrm>
        </p:spPr>
        <p:txBody>
          <a:bodyPr/>
          <a:lstStyle/>
          <a:p>
            <a:r>
              <a:rPr lang="en-US" dirty="0"/>
              <a:t>Distribución de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7FF5D-B335-4FE0-820B-A49C8E4A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77" t="18793" r="33144" b="68136"/>
          <a:stretch/>
        </p:blipFill>
        <p:spPr>
          <a:xfrm>
            <a:off x="858462" y="2058478"/>
            <a:ext cx="10600301" cy="13343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75834F-A079-4852-BC48-8FD08138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2" y="943946"/>
            <a:ext cx="10600301" cy="57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DF738-C7C1-476A-9D57-2C1DD513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32" t="41807" r="29806" b="15344"/>
          <a:stretch/>
        </p:blipFill>
        <p:spPr>
          <a:xfrm>
            <a:off x="1093304" y="1947578"/>
            <a:ext cx="10005392" cy="39153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98D951F-9E20-4D4D-BFD3-174CCFB7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3" y="1656386"/>
            <a:ext cx="8974347" cy="48914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247D08-DE61-4B46-9E84-C55E503EC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73" y="1697378"/>
            <a:ext cx="9348134" cy="4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5" y="291547"/>
            <a:ext cx="10546126" cy="940905"/>
          </a:xfrm>
        </p:spPr>
        <p:txBody>
          <a:bodyPr>
            <a:noAutofit/>
          </a:bodyPr>
          <a:lstStyle/>
          <a:p>
            <a:r>
              <a:rPr lang="es-ES" sz="3200" dirty="0"/>
              <a:t>El comportamiento de los usuarios. Por cada usuario se debe presentar: la cantidad de seguidores y de amigos, también el número de Tweets y </a:t>
            </a:r>
            <a:r>
              <a:rPr lang="es-ES" sz="3200" dirty="0" err="1"/>
              <a:t>re-tweets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8BB350-BECF-4DD4-9A4B-6FD5DBF1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5" t="10415" r="20001" b="18439"/>
          <a:stretch/>
        </p:blipFill>
        <p:spPr>
          <a:xfrm>
            <a:off x="1855110" y="1467163"/>
            <a:ext cx="8481780" cy="53908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51629D-6179-45FD-A941-2009A62E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2" y="1467163"/>
            <a:ext cx="10621855" cy="539083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7CCA0F-066D-4E72-A3CA-67138116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2" y="1467163"/>
            <a:ext cx="10769381" cy="53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67C4B43-3E87-447B-9683-08B6741E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3" t="37921" r="35216" b="30425"/>
          <a:stretch/>
        </p:blipFill>
        <p:spPr>
          <a:xfrm>
            <a:off x="1982502" y="1732449"/>
            <a:ext cx="8216348" cy="292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026"/>
            <a:ext cx="10353762" cy="970450"/>
          </a:xfrm>
        </p:spPr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BA3B81-3430-4EA1-BFDF-F6CA1946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6" y="1193809"/>
            <a:ext cx="10650635" cy="55051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5882C9-B421-42EE-BCB9-A262ECC0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9" y="1193809"/>
            <a:ext cx="10729890" cy="56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CEE96-CA3B-4918-8AD5-CFEE0E12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78" y="0"/>
            <a:ext cx="10353762" cy="970450"/>
          </a:xfrm>
        </p:spPr>
        <p:txBody>
          <a:bodyPr/>
          <a:lstStyle/>
          <a:p>
            <a:r>
              <a:rPr lang="es-EC" dirty="0"/>
              <a:t>vega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2DC393D-6223-4472-852C-6E890F24F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6" y="952716"/>
            <a:ext cx="6151336" cy="59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8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26B69-82C6-465B-97E9-0782C076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40214-7FF0-4509-B081-858D617E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19E163-E769-41F3-8EE6-7D449427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7" y="273066"/>
            <a:ext cx="5859117" cy="63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4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5F6E4-6A83-4718-B980-FE34DECE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E06E3E-53B2-4557-BCDE-4756B09A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631" y="2310416"/>
            <a:ext cx="7064738" cy="22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 totales">
            <a:extLst>
              <a:ext uri="{FF2B5EF4-FFF2-40B4-BE49-F238E27FC236}">
                <a16:creationId xmlns:a16="http://schemas.microsoft.com/office/drawing/2014/main" id="{EC5FFB37-F5B1-46AA-815F-DE6267E84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56" y="132556"/>
            <a:ext cx="6592887" cy="65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8671-1EAF-4CA9-82BD-AD2FBD0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la clase Tweet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8D0F1-2FAF-4B14-9963-5C5B0AB7E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23026" r="19564" b="12252"/>
          <a:stretch/>
        </p:blipFill>
        <p:spPr>
          <a:xfrm>
            <a:off x="1255147" y="1732448"/>
            <a:ext cx="9744157" cy="48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13" y="229938"/>
            <a:ext cx="10353762" cy="970450"/>
          </a:xfrm>
        </p:spPr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4BAE2654-A293-4ACB-8EFB-0C0CE2AB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81" t="26858" r="14170" b="20024"/>
          <a:stretch/>
        </p:blipFill>
        <p:spPr>
          <a:xfrm>
            <a:off x="1228299" y="2005232"/>
            <a:ext cx="9547163" cy="37295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ABE4AB-DE6B-4E9E-A26B-300A2A40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9" y="1200388"/>
            <a:ext cx="9735403" cy="54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8712"/>
            <a:ext cx="10353762" cy="970450"/>
          </a:xfrm>
        </p:spPr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997A1B-7385-4B6F-B0AE-235F9D97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46" t="26025" r="32911" b="29479"/>
          <a:stretch/>
        </p:blipFill>
        <p:spPr>
          <a:xfrm>
            <a:off x="1630017" y="2054182"/>
            <a:ext cx="8971722" cy="37821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3D2781-3447-4039-AE02-A4CD0D68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67" y="1400922"/>
            <a:ext cx="9474005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33B69A-FE8B-45E8-8938-B56D6C90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8" t="29362" r="41180" b="34763"/>
          <a:stretch/>
        </p:blipFill>
        <p:spPr>
          <a:xfrm>
            <a:off x="1582787" y="2216059"/>
            <a:ext cx="9037075" cy="3522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E9715C-E1FD-451C-A661-074E02F9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38" y="1580050"/>
            <a:ext cx="9037075" cy="50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609600"/>
            <a:ext cx="10353762" cy="970450"/>
          </a:xfrm>
        </p:spPr>
        <p:txBody>
          <a:bodyPr/>
          <a:lstStyle/>
          <a:p>
            <a:r>
              <a:rPr lang="en-US" dirty="0"/>
              <a:t>Distribución de Hashtags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F0D5BC-84F5-4244-BF3D-9853DD16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0" t="19304" r="31759" b="58227"/>
          <a:stretch/>
        </p:blipFill>
        <p:spPr>
          <a:xfrm>
            <a:off x="2548202" y="2161239"/>
            <a:ext cx="8719355" cy="1828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9FA741-2583-40CB-B34F-56BCBE96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30" y="1433687"/>
            <a:ext cx="9517779" cy="53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1739</TotalTime>
  <Words>268</Words>
  <Application>Microsoft Office PowerPoint</Application>
  <PresentationFormat>Panorámica</PresentationFormat>
  <Paragraphs>52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Creación de la clase Tweet</vt:lpstr>
      <vt:lpstr>RESULTADOS </vt:lpstr>
      <vt:lpstr>Número de Tweets y Re Tweets por día.</vt:lpstr>
      <vt:lpstr>Número de Tweets y ReTweets por hora</vt:lpstr>
      <vt:lpstr>Aplicaciones más utilizadas para publicar Tweets</vt:lpstr>
      <vt:lpstr>Distribución de Hashtags</vt:lpstr>
      <vt:lpstr>Distribución de menciones</vt:lpstr>
      <vt:lpstr>Distribución de URLs</vt:lpstr>
      <vt:lpstr>Distribución de media</vt:lpstr>
      <vt:lpstr>¿Existe una correlación entre el número de amigos y la cantidad de seguidores?</vt:lpstr>
      <vt:lpstr>El comportamiento de los usuarios. Por cada usuario se debe presentar: la cantidad de seguidores y de amigos, también el número de Tweets y re-tweets.</vt:lpstr>
      <vt:lpstr>Cuántas veces se ha mencionado a un usuario?</vt:lpstr>
      <vt:lpstr>vega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israel tapia</cp:lastModifiedBy>
  <cp:revision>24</cp:revision>
  <dcterms:created xsi:type="dcterms:W3CDTF">2020-01-21T14:36:59Z</dcterms:created>
  <dcterms:modified xsi:type="dcterms:W3CDTF">2020-01-30T22:10:08Z</dcterms:modified>
</cp:coreProperties>
</file>