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URLs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94FDB-6DB7-4DEC-BF35-520EFA4F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media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E0149-5908-4FDE-AAE1-796BF75A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FEC6F-FE9F-4743-B0B1-B373075E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26" y="516834"/>
            <a:ext cx="10827631" cy="1152939"/>
          </a:xfrm>
        </p:spPr>
        <p:txBody>
          <a:bodyPr>
            <a:normAutofit fontScale="90000"/>
          </a:bodyPr>
          <a:lstStyle/>
          <a:p>
            <a:r>
              <a:rPr lang="es-ES" dirty="0"/>
              <a:t>El comportamiento de los usuarios. Por cada usuario se debe presentar: la cantidad de seguidores y de amigos, también el número de Tweets y </a:t>
            </a:r>
            <a:r>
              <a:rPr lang="es-ES" dirty="0" err="1"/>
              <a:t>re-tweets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E5C49-1192-4939-9AD9-558DFEF8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0591"/>
            <a:ext cx="10353762" cy="46515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327A4-B0B2-4BFF-B2D8-C94DA9F9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EAD17-38BF-4BC3-A242-1A758699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B34D3-BF81-44B5-9D90-963516BC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7D134-7665-41A1-BD16-0175D925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Hashtags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52013-344A-4AEA-9A82-A07252B9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9EE20-69B2-49D4-8012-1A3294B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39</TotalTime>
  <Words>254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RESULTADOS </vt:lpstr>
      <vt:lpstr>Número de Tweets y Re Tweets por día.</vt:lpstr>
      <vt:lpstr>Número de Tweets y ReTweets por hora</vt:lpstr>
      <vt:lpstr>Aplicaciones más utilizadas para publicar Tweets</vt:lpstr>
      <vt:lpstr>Distribución de Hashtags</vt:lpstr>
      <vt:lpstr>Distribución de menciones</vt:lpstr>
      <vt:lpstr>Distribución de URLs</vt:lpstr>
      <vt:lpstr>Distribución de media</vt:lpstr>
      <vt:lpstr>¿Existe una correlación entre el número de amigos y la cantidad de seguidores?</vt:lpstr>
      <vt:lpstr>El comportamiento de los usuarios. Por cada usuario se debe presentar: la cantidad de seguidores y de amigos, también el número de Tweets y re-tweets.</vt:lpstr>
      <vt:lpstr>Cuántas veces se ha mencionado a un usuario?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DIANA GABRIELA SERRANO SOLANO</cp:lastModifiedBy>
  <cp:revision>4</cp:revision>
  <dcterms:created xsi:type="dcterms:W3CDTF">2020-01-21T14:36:59Z</dcterms:created>
  <dcterms:modified xsi:type="dcterms:W3CDTF">2020-01-21T15:16:43Z</dcterms:modified>
</cp:coreProperties>
</file>