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70" r:id="rId8"/>
    <p:sldId id="260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75" r:id="rId18"/>
    <p:sldId id="266" r:id="rId19"/>
    <p:sldId id="276" r:id="rId20"/>
    <p:sldId id="267" r:id="rId21"/>
    <p:sldId id="277" r:id="rId22"/>
    <p:sldId id="269" r:id="rId23"/>
    <p:sldId id="278" r:id="rId24"/>
    <p:sldId id="26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33360" b="34763"/>
          <a:stretch/>
        </p:blipFill>
        <p:spPr>
          <a:xfrm>
            <a:off x="1002092" y="2257778"/>
            <a:ext cx="10402579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55E0-9AB9-4D50-986A-CEA13C1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43906-A858-4E7C-957F-6089C727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E14A0-376C-4A0A-9159-6C94F6E2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78" y="609601"/>
            <a:ext cx="92162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1840088" y="1930399"/>
            <a:ext cx="87193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466F9-F92A-4842-A39C-11AFC1A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913BD-186A-4073-97BD-1357288A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1125C5-7A24-4CEC-ABFA-AA394C68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34" y="609600"/>
            <a:ext cx="9622683" cy="54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7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26481" b="41994"/>
          <a:stretch/>
        </p:blipFill>
        <p:spPr>
          <a:xfrm>
            <a:off x="1014570" y="2303327"/>
            <a:ext cx="10016555" cy="16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C11-CDF7-4F1D-816E-9561F253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08E15-3297-49C2-8E02-B373EF4A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B1AC9D-4AC4-482C-85AB-69F03F85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0" y="609600"/>
            <a:ext cx="92162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53278" r="34769" b="26977"/>
          <a:stretch/>
        </p:blipFill>
        <p:spPr>
          <a:xfrm>
            <a:off x="1637047" y="2009817"/>
            <a:ext cx="9245442" cy="17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85B1-9DAD-43C8-9002-48F8FD41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3F0DD-595C-4F30-A823-D862FF55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4A1AE-9934-4D0E-BC02-36B0718A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48" y="516835"/>
            <a:ext cx="9868055" cy="55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1" t="18793" r="31270" b="68136"/>
          <a:stretch/>
        </p:blipFill>
        <p:spPr>
          <a:xfrm>
            <a:off x="347615" y="2176791"/>
            <a:ext cx="11698155" cy="1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110-71FD-43D3-8B0D-6253A01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751B7-EC6F-48BE-88D7-4EE0D308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76D59B-52CB-412F-8F30-C856C9C5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9" y="609600"/>
            <a:ext cx="10130053" cy="56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16" t="41807" r="20749" b="15344"/>
          <a:stretch/>
        </p:blipFill>
        <p:spPr>
          <a:xfrm>
            <a:off x="322441" y="2001078"/>
            <a:ext cx="11723785" cy="3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E3DE-0F71-44D8-8845-68C76A0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14" y="96350"/>
            <a:ext cx="10353762" cy="970450"/>
          </a:xfrm>
        </p:spPr>
        <p:txBody>
          <a:bodyPr/>
          <a:lstStyle/>
          <a:p>
            <a:r>
              <a:rPr lang="es-EC" dirty="0"/>
              <a:t>Correlación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B113B-35FE-49FE-80A7-4C3AF82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6D530F-3EA9-4E73-8D00-63ED343B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9" t="10222" r="3696" b="5293"/>
          <a:stretch/>
        </p:blipFill>
        <p:spPr>
          <a:xfrm>
            <a:off x="67307" y="894522"/>
            <a:ext cx="6764930" cy="36907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7826FE-D9DD-4ABD-92AB-6DA21FE4D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6" t="9835" r="4130" b="7032"/>
          <a:stretch/>
        </p:blipFill>
        <p:spPr>
          <a:xfrm>
            <a:off x="5264502" y="3074505"/>
            <a:ext cx="6622698" cy="35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E63A9B-C3B8-4A98-88FE-94F12FDD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0" t="20500" r="24473" b="39613"/>
          <a:stretch/>
        </p:blipFill>
        <p:spPr>
          <a:xfrm>
            <a:off x="1683027" y="1603513"/>
            <a:ext cx="8521148" cy="2813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0E722B-E048-41E6-A74A-F014667BA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9" t="39222" r="22610" b="27392"/>
          <a:stretch/>
        </p:blipFill>
        <p:spPr>
          <a:xfrm>
            <a:off x="1683027" y="4417099"/>
            <a:ext cx="8521148" cy="22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2C14-7317-420F-88AF-2FDE0E3F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37" y="31957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EC" dirty="0"/>
              <a:t>Visualización del comportamiento de los usuarios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117A9-DC25-4C3B-986F-C0CA70C0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98389C-A1C4-4EC4-8EC1-BC2F19200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8868" r="1739" b="5292"/>
          <a:stretch/>
        </p:blipFill>
        <p:spPr>
          <a:xfrm>
            <a:off x="822937" y="1378952"/>
            <a:ext cx="10535478" cy="5339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0AD594-9A4A-457F-A1DD-FD135238A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" t="9062" r="155" b="7864"/>
          <a:stretch/>
        </p:blipFill>
        <p:spPr>
          <a:xfrm>
            <a:off x="822937" y="1378952"/>
            <a:ext cx="10825723" cy="53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9F1AEC-3C1F-43D4-9162-921B3A76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4" t="63485" r="26192" b="19393"/>
          <a:stretch/>
        </p:blipFill>
        <p:spPr>
          <a:xfrm>
            <a:off x="456897" y="2311368"/>
            <a:ext cx="11267557" cy="16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60BE-28E8-4DC9-8365-7E82664C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96350"/>
            <a:ext cx="10353762" cy="970450"/>
          </a:xfrm>
        </p:spPr>
        <p:txBody>
          <a:bodyPr/>
          <a:lstStyle/>
          <a:p>
            <a:r>
              <a:rPr lang="es-EC" dirty="0"/>
              <a:t>Veces en las que se a mencionado a un usuario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FBBA3-6EEB-4AD2-9B35-3C97AF7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BAA8-1B49-4239-8372-363FB019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t="10222" r="4781" b="6259"/>
          <a:stretch/>
        </p:blipFill>
        <p:spPr>
          <a:xfrm>
            <a:off x="728869" y="1215949"/>
            <a:ext cx="10654747" cy="54992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7F1B49-2E72-4CD2-BFC7-EBC23EE53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10028" r="5977" b="5679"/>
          <a:stretch/>
        </p:blipFill>
        <p:spPr>
          <a:xfrm>
            <a:off x="689111" y="937225"/>
            <a:ext cx="10734261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8671-1EAF-4CA9-82BD-AD2FBD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la clase Tweet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8D0F1-2FAF-4B14-9963-5C5B0AB7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23026" r="19564" b="12252"/>
          <a:stretch/>
        </p:blipFill>
        <p:spPr>
          <a:xfrm>
            <a:off x="1255147" y="1732448"/>
            <a:ext cx="9744157" cy="48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26858" r="12409" b="20024"/>
          <a:stretch/>
        </p:blipFill>
        <p:spPr>
          <a:xfrm>
            <a:off x="997913" y="2005232"/>
            <a:ext cx="9997466" cy="3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B509-042C-4B5F-AC99-3C8C360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778C855-CC3A-43A7-85B7-FC243ACF4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86" y="638343"/>
            <a:ext cx="9927180" cy="55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9" t="26025" r="29920" b="29479"/>
          <a:stretch/>
        </p:blipFill>
        <p:spPr>
          <a:xfrm>
            <a:off x="1367308" y="2054182"/>
            <a:ext cx="9686433" cy="3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025B-6727-4EC4-9812-6A6C9EC0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A6783-BAAF-4E40-A646-54A45181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12C7A-4209-4901-B019-5B27BFA6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609600"/>
            <a:ext cx="9475304" cy="53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1476</TotalTime>
  <Words>284</Words>
  <Application>Microsoft Office PowerPoint</Application>
  <PresentationFormat>Panorámica</PresentationFormat>
  <Paragraphs>54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Creación de la clase Tweet</vt:lpstr>
      <vt:lpstr>RESULTADOS </vt:lpstr>
      <vt:lpstr>Número de Tweets y Re Tweets por día.</vt:lpstr>
      <vt:lpstr>Presentación de PowerPoint</vt:lpstr>
      <vt:lpstr>Número de Tweets y ReTweets por hora</vt:lpstr>
      <vt:lpstr>Presentación de PowerPoint</vt:lpstr>
      <vt:lpstr>Aplicaciones más utilizadas para publicar Tweets</vt:lpstr>
      <vt:lpstr>Presentación de PowerPoint</vt:lpstr>
      <vt:lpstr>Distribución de Hashtags</vt:lpstr>
      <vt:lpstr>Presentación de PowerPoint</vt:lpstr>
      <vt:lpstr>Distribución de menciones</vt:lpstr>
      <vt:lpstr>Presentación de PowerPoint</vt:lpstr>
      <vt:lpstr>Distribución de URLs</vt:lpstr>
      <vt:lpstr>Presentación de PowerPoint</vt:lpstr>
      <vt:lpstr>Distribución de media</vt:lpstr>
      <vt:lpstr>Presentación de PowerPoint</vt:lpstr>
      <vt:lpstr>¿Existe una correlación entre el número de amigos y la cantidad de seguidores?</vt:lpstr>
      <vt:lpstr>Correlación</vt:lpstr>
      <vt:lpstr>El comportamiento de los usuarios. Por cada usuario se debe presentar: la cantidad de seguidores y de amigos, también el número de Tweets y re-tweets.</vt:lpstr>
      <vt:lpstr>Visualización del comportamiento de los usuarios</vt:lpstr>
      <vt:lpstr>Cuántas veces se ha mencionado a un usuario?</vt:lpstr>
      <vt:lpstr>Veces en las que se a mencionado a un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israel tapia</cp:lastModifiedBy>
  <cp:revision>14</cp:revision>
  <dcterms:created xsi:type="dcterms:W3CDTF">2020-01-21T14:36:59Z</dcterms:created>
  <dcterms:modified xsi:type="dcterms:W3CDTF">2020-01-29T20:14:18Z</dcterms:modified>
</cp:coreProperties>
</file>