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659" autoAdjust="0"/>
  </p:normalViewPr>
  <p:slideViewPr>
    <p:cSldViewPr>
      <p:cViewPr varScale="1">
        <p:scale>
          <a:sx n="111" d="100"/>
          <a:sy n="111" d="100"/>
        </p:scale>
        <p:origin x="-160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Observer_patte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eactivex.io/documentation/operators/jus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reactivex.io/documentation/operators/creat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eactivex.io/documentation/operators/filter.html" TargetMode="External"/><Relationship Id="rId2" Type="http://schemas.openxmlformats.org/officeDocument/2006/relationships/hyperlink" Target="http://reactivex.io/documentation/operators/map.html" TargetMode="External"/><Relationship Id="rId1" Type="http://schemas.openxmlformats.org/officeDocument/2006/relationships/slideLayout" Target="../slideLayouts/slideLayout2.xml"/><Relationship Id="rId5" Type="http://schemas.openxmlformats.org/officeDocument/2006/relationships/hyperlink" Target="http://reactivex.io/documentation/operators.html" TargetMode="External"/><Relationship Id="rId4" Type="http://schemas.openxmlformats.org/officeDocument/2006/relationships/hyperlink" Target="http://reactivex.io/documentation/operators/combinelates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GB" dirty="0" err="1" smtClean="0"/>
              <a:t>RxJava</a:t>
            </a:r>
            <a:r>
              <a:rPr lang="en-GB" dirty="0" smtClean="0"/>
              <a:t> : Introduction.</a:t>
            </a:r>
            <a:endParaRPr lang="en-GB" dirty="0"/>
          </a:p>
        </p:txBody>
      </p:sp>
      <p:sp>
        <p:nvSpPr>
          <p:cNvPr id="3" name="Subtitle 2"/>
          <p:cNvSpPr>
            <a:spLocks noGrp="1"/>
          </p:cNvSpPr>
          <p:nvPr>
            <p:ph type="subTitle" idx="1"/>
          </p:nvPr>
        </p:nvSpPr>
        <p:spPr>
          <a:xfrm>
            <a:off x="533400" y="1905000"/>
            <a:ext cx="8001000" cy="4191000"/>
          </a:xfrm>
        </p:spPr>
        <p:txBody>
          <a:bodyPr>
            <a:normAutofit fontScale="47500" lnSpcReduction="20000"/>
          </a:bodyPr>
          <a:lstStyle/>
          <a:p>
            <a:pPr algn="l">
              <a:buFont typeface="Wingdings" pitchFamily="2" charset="2"/>
              <a:buChar char="§"/>
            </a:pPr>
            <a:r>
              <a:rPr lang="en-GB" dirty="0" smtClean="0"/>
              <a:t>RxJava is actually based on an old technogly going back to patterns of the 1980’s. More specifically it is a reengineering of the Observer pattern, with a few additional features.</a:t>
            </a:r>
          </a:p>
          <a:p>
            <a:pPr algn="l">
              <a:buFont typeface="Wingdings" pitchFamily="2" charset="2"/>
              <a:buChar char="§"/>
            </a:pPr>
            <a:r>
              <a:rPr lang="en-GB" dirty="0" smtClean="0"/>
              <a:t>It was documented in the </a:t>
            </a:r>
            <a:r>
              <a:rPr lang="en-GB" dirty="0" err="1" smtClean="0"/>
              <a:t>GoF</a:t>
            </a:r>
            <a:r>
              <a:rPr lang="en-GB" dirty="0" smtClean="0"/>
              <a:t> </a:t>
            </a:r>
            <a:r>
              <a:rPr lang="en-GB" dirty="0" err="1" smtClean="0"/>
              <a:t>desigh</a:t>
            </a:r>
            <a:r>
              <a:rPr lang="en-GB" dirty="0" smtClean="0"/>
              <a:t> pattern book “ </a:t>
            </a:r>
            <a:r>
              <a:rPr lang="en-GB" i="1" dirty="0" smtClean="0"/>
              <a:t>Design Patterns: Elements of Reusable Object-Oriented Software” released in 1995</a:t>
            </a:r>
            <a:r>
              <a:rPr lang="en-GB" dirty="0" smtClean="0"/>
              <a:t>. (Did anybody read all of it at the time, and understand all the patterns? Who was even programming at the time?) </a:t>
            </a:r>
          </a:p>
          <a:p>
            <a:pPr algn="l">
              <a:buFont typeface="Wingdings" pitchFamily="2" charset="2"/>
              <a:buChar char="§"/>
            </a:pPr>
            <a:r>
              <a:rPr lang="en-GB" dirty="0" smtClean="0"/>
              <a:t>The observer pattern allowed you to push data from a subject to one or many observers if data in the subject changes. Normally when programming we just pull data from somewhere. Think of pulling values, from an array, or from a file. Makes synchronizing of thread difficult perhaps, especially when also writing values? </a:t>
            </a:r>
          </a:p>
          <a:p>
            <a:pPr algn="l">
              <a:buFont typeface="Wingdings" pitchFamily="2" charset="2"/>
              <a:buChar char="§"/>
            </a:pPr>
            <a:r>
              <a:rPr lang="en-GB" dirty="0" smtClean="0"/>
              <a:t>When you push data and the data does not change, synchronisation becomes less of a problem? Data not changing ,sounds a bit functional to me?</a:t>
            </a:r>
          </a:p>
          <a:p>
            <a:pPr algn="l">
              <a:buFont typeface="Wingdings" pitchFamily="2" charset="2"/>
              <a:buChar char="§"/>
            </a:pPr>
            <a:r>
              <a:rPr lang="en-GB" dirty="0" smtClean="0"/>
              <a:t> Perhaps the following are examples of pushing data.</a:t>
            </a:r>
          </a:p>
          <a:p>
            <a:pPr lvl="1" algn="l">
              <a:buFont typeface="Wingdings" pitchFamily="2" charset="2"/>
              <a:buChar char="§"/>
            </a:pPr>
            <a:r>
              <a:rPr lang="en-GB" dirty="0" smtClean="0"/>
              <a:t>Perhaps we can view the UI as pushing mouse data, keyboard data? </a:t>
            </a:r>
          </a:p>
          <a:p>
            <a:pPr lvl="1" algn="l">
              <a:buFont typeface="Wingdings" pitchFamily="2" charset="2"/>
              <a:buChar char="§"/>
            </a:pPr>
            <a:r>
              <a:rPr lang="en-GB" dirty="0" smtClean="0"/>
              <a:t>Could we view asynchronous operations, as pushing data?</a:t>
            </a:r>
          </a:p>
          <a:p>
            <a:pPr algn="l">
              <a:buFont typeface="Wingdings" pitchFamily="2" charset="2"/>
              <a:buChar char="§"/>
            </a:pPr>
            <a:r>
              <a:rPr lang="en-GB" dirty="0" smtClean="0"/>
              <a:t>Perhaps we could chain, operations easily, since we know who the data is going to be pushed to? Could we do this if we used </a:t>
            </a:r>
            <a:r>
              <a:rPr lang="en-GB" dirty="0" err="1" smtClean="0"/>
              <a:t>callbacks</a:t>
            </a:r>
            <a:r>
              <a:rPr lang="en-GB" dirty="0" smtClean="0"/>
              <a:t>?</a:t>
            </a:r>
          </a:p>
          <a:p>
            <a:pPr algn="l">
              <a:buFont typeface="Wingdings" pitchFamily="2" charset="2"/>
              <a:buChar char="§"/>
            </a:pPr>
            <a:r>
              <a:rPr lang="en-GB" dirty="0" err="1" smtClean="0"/>
              <a:t>RxJava</a:t>
            </a:r>
            <a:r>
              <a:rPr lang="en-GB" dirty="0" smtClean="0"/>
              <a:t> can.</a:t>
            </a:r>
            <a:br>
              <a:rPr lang="en-GB" dirty="0" smtClean="0"/>
            </a:br>
            <a:r>
              <a:rPr lang="en-GB" dirty="0" smtClean="0"/>
              <a:t> </a:t>
            </a:r>
          </a:p>
          <a:p>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RxJava: Simple Old Observable Implementation.</a:t>
            </a:r>
            <a:endParaRPr lang="en-GB"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GB" dirty="0" smtClean="0"/>
              <a:t>If we look at diagram at </a:t>
            </a:r>
            <a:r>
              <a:rPr lang="en-GB" dirty="0" smtClean="0">
                <a:hlinkClick r:id="rId2"/>
              </a:rPr>
              <a:t>https://en.wikipedia.org/wiki/Observer_pattern</a:t>
            </a:r>
            <a:r>
              <a:rPr lang="en-GB" dirty="0" smtClean="0"/>
              <a:t>, we can get some idea of a simple implementation for an Observer.</a:t>
            </a:r>
          </a:p>
          <a:p>
            <a:pPr>
              <a:buFont typeface="Wingdings" pitchFamily="2" charset="2"/>
              <a:buChar char="§"/>
            </a:pPr>
            <a:r>
              <a:rPr lang="en-GB" dirty="0" smtClean="0"/>
              <a:t>Basically the subject keeps a list of observers, and when an event happens this passed onto all the observers in the list.</a:t>
            </a:r>
          </a:p>
          <a:p>
            <a:pPr>
              <a:buFont typeface="Wingdings" pitchFamily="2" charset="2"/>
              <a:buChar char="§"/>
            </a:pPr>
            <a:r>
              <a:rPr lang="en-GB" dirty="0" smtClean="0"/>
              <a:t>Notice it we have no way of indicating errors, we have to register/unregister to get anything to work, no mention of which thread the observers are working on. Probably just the main thread, as that will be the one the observers where probably created on. </a:t>
            </a:r>
          </a:p>
          <a:p>
            <a:pPr>
              <a:buFont typeface="Wingdings" pitchFamily="2" charset="2"/>
              <a:buChar char="§"/>
            </a:pPr>
            <a:r>
              <a:rPr lang="en-GB" dirty="0" smtClean="0"/>
              <a:t>All in all a bit awkward to use, and looks marginally useful </a:t>
            </a:r>
            <a:r>
              <a:rPr lang="en-GB" dirty="0" smtClean="0">
                <a:sym typeface="Wingdings" pitchFamily="2" charset="2"/>
              </a:rPr>
              <a:t></a:t>
            </a:r>
            <a:r>
              <a:rPr lang="en-GB" dirty="0" smtClean="0"/>
              <a: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RxJava: A Bit Of History.</a:t>
            </a:r>
            <a:endParaRPr lang="en-GB" dirty="0"/>
          </a:p>
        </p:txBody>
      </p:sp>
      <p:sp>
        <p:nvSpPr>
          <p:cNvPr id="3" name="Content Placeholder 2"/>
          <p:cNvSpPr>
            <a:spLocks noGrp="1"/>
          </p:cNvSpPr>
          <p:nvPr>
            <p:ph idx="1"/>
          </p:nvPr>
        </p:nvSpPr>
        <p:spPr/>
        <p:txBody>
          <a:bodyPr>
            <a:normAutofit fontScale="47500" lnSpcReduction="20000"/>
          </a:bodyPr>
          <a:lstStyle/>
          <a:p>
            <a:r>
              <a:rPr lang="en-GB" dirty="0" smtClean="0"/>
              <a:t>Finally along comes Erik Meijer at Microsoft who took a new look at the observer pattern.</a:t>
            </a:r>
          </a:p>
          <a:p>
            <a:r>
              <a:rPr lang="en-GB" dirty="0" smtClean="0"/>
              <a:t>Created Observer, and Observable(Subject) interfaces.</a:t>
            </a:r>
          </a:p>
          <a:p>
            <a:r>
              <a:rPr lang="en-GB" dirty="0" smtClean="0"/>
              <a:t>Added synchronization across threads, i.e. the ability to add observers to observables, even if they are both in different threads. </a:t>
            </a:r>
          </a:p>
          <a:p>
            <a:r>
              <a:rPr lang="en-GB" dirty="0" smtClean="0"/>
              <a:t>Made it easy to spread Observers/Observables out into different threads if required.</a:t>
            </a:r>
          </a:p>
          <a:p>
            <a:r>
              <a:rPr lang="en-GB" dirty="0" smtClean="0"/>
              <a:t>Dictated that data passed around should always be safe, because it should not change. </a:t>
            </a:r>
          </a:p>
          <a:p>
            <a:r>
              <a:rPr lang="en-GB" dirty="0" smtClean="0"/>
              <a:t>Added an error channel. </a:t>
            </a:r>
          </a:p>
          <a:p>
            <a:r>
              <a:rPr lang="en-GB" dirty="0" smtClean="0"/>
              <a:t>Added a channel that could indicate when the Observable had finished sending out data. </a:t>
            </a:r>
          </a:p>
          <a:p>
            <a:r>
              <a:rPr lang="en-GB" dirty="0" smtClean="0"/>
              <a:t>Created a lot of useful objects that could take data, manipulate it then pass it on. Allowing us to create streams of data. Many of these functions look familiar to functional programmers.</a:t>
            </a:r>
          </a:p>
          <a:p>
            <a:r>
              <a:rPr lang="en-GB" dirty="0" smtClean="0"/>
              <a:t>Microsoft open sourced their version of the C# reactive functional programming. Netflix took it up, and it converted it to Java and many other languages. The distributed nature and useful functionality fitted well with there distributed video systems, which they rewrote using functional relative programming methods.</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RxJava: A Very Simple Program.</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simplest program has to be </a:t>
            </a:r>
            <a:br>
              <a:rPr lang="en-GB" dirty="0" smtClean="0"/>
            </a:br>
            <a:r>
              <a:rPr lang="en-GB" sz="1600" dirty="0" smtClean="0"/>
              <a:t>Observable&lt;String&gt; observable = just(“hello”, “world”);</a:t>
            </a:r>
            <a:br>
              <a:rPr lang="en-GB" sz="1600" dirty="0" smtClean="0"/>
            </a:br>
            <a:r>
              <a:rPr lang="en-GB" sz="1600" dirty="0" smtClean="0"/>
              <a:t>Observer </a:t>
            </a:r>
            <a:r>
              <a:rPr lang="en-GB" sz="1600" dirty="0" err="1" smtClean="0"/>
              <a:t>observer</a:t>
            </a:r>
            <a:r>
              <a:rPr lang="en-GB" sz="1600" dirty="0" smtClean="0"/>
              <a:t> = </a:t>
            </a:r>
            <a:r>
              <a:rPr lang="en-GB" sz="1600" dirty="0" err="1" smtClean="0"/>
              <a:t>observable.subscribe</a:t>
            </a:r>
            <a:r>
              <a:rPr lang="en-GB" sz="1600" dirty="0" smtClean="0"/>
              <a:t>( </a:t>
            </a:r>
            <a:r>
              <a:rPr lang="en-GB" sz="1600" dirty="0" err="1" smtClean="0"/>
              <a:t>str</a:t>
            </a:r>
            <a:r>
              <a:rPr lang="en-GB" sz="1600" dirty="0" smtClean="0"/>
              <a:t> -&gt; </a:t>
            </a:r>
            <a:r>
              <a:rPr lang="en-GB" sz="1600" dirty="0" err="1" smtClean="0"/>
              <a:t>log.w</a:t>
            </a:r>
            <a:r>
              <a:rPr lang="en-GB" sz="1600" dirty="0" smtClean="0"/>
              <a:t>( </a:t>
            </a:r>
            <a:r>
              <a:rPr lang="en-GB" sz="1600" dirty="0" err="1" smtClean="0"/>
              <a:t>str</a:t>
            </a:r>
            <a:r>
              <a:rPr lang="en-GB" sz="1600" dirty="0" smtClean="0"/>
              <a:t> )); </a:t>
            </a:r>
            <a:r>
              <a:rPr lang="en-GB" sz="2800" dirty="0" smtClean="0"/>
              <a:t> </a:t>
            </a:r>
            <a:br>
              <a:rPr lang="en-GB" sz="2800" dirty="0" smtClean="0"/>
            </a:br>
            <a:r>
              <a:rPr lang="en-GB" sz="2800" dirty="0" smtClean="0"/>
              <a:t>Notice -&gt; we are using lambda calculus, it makes code much shorter.</a:t>
            </a:r>
          </a:p>
          <a:p>
            <a:r>
              <a:rPr lang="en-GB" sz="2800" dirty="0" smtClean="0"/>
              <a:t>The just emits the strings “hello”, “world” one after another in a stream.</a:t>
            </a:r>
          </a:p>
          <a:p>
            <a:r>
              <a:rPr lang="en-GB" sz="2800" dirty="0" smtClean="0"/>
              <a:t>If we look at the marble diagram for “</a:t>
            </a:r>
            <a:r>
              <a:rPr lang="en-GB" sz="2800" dirty="0" err="1" smtClean="0"/>
              <a:t>just”at</a:t>
            </a:r>
            <a:r>
              <a:rPr lang="en-GB" sz="2800" dirty="0" smtClean="0"/>
              <a:t> </a:t>
            </a:r>
            <a:r>
              <a:rPr lang="en-GB" sz="2800" dirty="0" smtClean="0">
                <a:hlinkClick r:id="rId2"/>
              </a:rPr>
              <a:t>http://reactivex.io/documentation/operators/just.html</a:t>
            </a:r>
            <a:r>
              <a:rPr lang="en-GB" sz="2800" dirty="0" smtClean="0"/>
              <a:t> </a:t>
            </a:r>
          </a:p>
          <a:p>
            <a:r>
              <a:rPr lang="en-GB" sz="2800" dirty="0" smtClean="0"/>
              <a:t>We can see it takes 1 or more items, and just emits the items. </a:t>
            </a:r>
          </a:p>
          <a:p>
            <a:r>
              <a:rPr lang="en-GB" sz="2800" dirty="0" smtClean="0"/>
              <a:t>Once the items have been emitted, the Observable completes. </a:t>
            </a:r>
          </a:p>
          <a:p>
            <a:r>
              <a:rPr lang="en-GB" sz="2800" dirty="0" smtClean="0"/>
              <a:t>Once we complete the observable completes the observer </a:t>
            </a:r>
            <a:r>
              <a:rPr lang="en-GB" sz="2800" dirty="0" err="1" smtClean="0"/>
              <a:t>unsubscribes</a:t>
            </a:r>
            <a:r>
              <a:rPr lang="en-GB" sz="2800" dirty="0" smtClean="0"/>
              <a:t> from the observable, which means the observable is now dead. So the observer and observable can be garbage collected. The unsubscribe is automatic on completion, and errors.  </a:t>
            </a:r>
            <a:br>
              <a:rPr lang="en-GB" sz="2800" dirty="0" smtClean="0"/>
            </a:br>
            <a:r>
              <a:rPr lang="en-GB" sz="2800" dirty="0" smtClean="0"/>
              <a:t/>
            </a:r>
            <a:br>
              <a:rPr lang="en-GB" sz="2800" dirty="0" smtClean="0"/>
            </a:br>
            <a:endParaRPr lang="en-GB"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RxJava : Subscription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If we are interested in when we complete, or is there is an error we can create code like this</a:t>
            </a:r>
          </a:p>
          <a:p>
            <a:pPr>
              <a:buNone/>
            </a:pPr>
            <a:r>
              <a:rPr lang="en-GB" sz="1400" dirty="0" smtClean="0"/>
              <a:t>	</a:t>
            </a:r>
            <a:r>
              <a:rPr lang="en-GB" sz="1400" dirty="0" err="1" smtClean="0"/>
              <a:t>Observable.just</a:t>
            </a:r>
            <a:r>
              <a:rPr lang="en-GB" sz="1400" dirty="0" smtClean="0"/>
              <a:t>(“hello”, “ ”, “world”) .subscribe(new </a:t>
            </a:r>
            <a:r>
              <a:rPr lang="en-GB" sz="1400" dirty="0" smtClean="0"/>
              <a:t>Subscriber&lt;</a:t>
            </a:r>
            <a:r>
              <a:rPr lang="en-GB" sz="1400" dirty="0" err="1" smtClean="0"/>
              <a:t>IString</a:t>
            </a:r>
            <a:r>
              <a:rPr lang="en-GB" sz="1400" dirty="0" smtClean="0"/>
              <a:t>&gt;() </a:t>
            </a:r>
            <a:r>
              <a:rPr lang="en-GB" sz="1400" dirty="0" smtClean="0"/>
              <a:t>{ </a:t>
            </a:r>
          </a:p>
          <a:p>
            <a:pPr>
              <a:buNone/>
            </a:pPr>
            <a:r>
              <a:rPr lang="en-GB" sz="1400" dirty="0" smtClean="0"/>
              <a:t>		@Override public void </a:t>
            </a:r>
            <a:r>
              <a:rPr lang="en-GB" sz="1400" dirty="0" err="1" smtClean="0"/>
              <a:t>onNext</a:t>
            </a:r>
            <a:r>
              <a:rPr lang="en-GB" sz="1400" dirty="0" smtClean="0"/>
              <a:t>(Integer item) { </a:t>
            </a:r>
            <a:r>
              <a:rPr lang="en-GB" sz="1400" dirty="0" err="1" smtClean="0"/>
              <a:t>System.out.println</a:t>
            </a:r>
            <a:r>
              <a:rPr lang="en-GB" sz="1400" dirty="0" smtClean="0"/>
              <a:t>("Next: " + item); } </a:t>
            </a:r>
          </a:p>
          <a:p>
            <a:pPr>
              <a:buNone/>
            </a:pPr>
            <a:r>
              <a:rPr lang="en-GB" sz="1400" dirty="0" smtClean="0"/>
              <a:t>		@Override public void </a:t>
            </a:r>
            <a:r>
              <a:rPr lang="en-GB" sz="1400" dirty="0" err="1" smtClean="0"/>
              <a:t>onError</a:t>
            </a:r>
            <a:r>
              <a:rPr lang="en-GB" sz="1400" dirty="0" smtClean="0"/>
              <a:t>(</a:t>
            </a:r>
            <a:r>
              <a:rPr lang="en-GB" sz="1400" dirty="0" err="1" smtClean="0"/>
              <a:t>Throwable</a:t>
            </a:r>
            <a:r>
              <a:rPr lang="en-GB" sz="1400" dirty="0" smtClean="0"/>
              <a:t> error) { </a:t>
            </a:r>
            <a:r>
              <a:rPr lang="en-GB" sz="1400" dirty="0" err="1" smtClean="0"/>
              <a:t>System.err.println</a:t>
            </a:r>
            <a:r>
              <a:rPr lang="en-GB" sz="1400" dirty="0" smtClean="0"/>
              <a:t>("Error: " + </a:t>
            </a:r>
            <a:r>
              <a:rPr lang="en-GB" sz="1400" dirty="0" err="1" smtClean="0"/>
              <a:t>error.getMessage</a:t>
            </a:r>
            <a:r>
              <a:rPr lang="en-GB" sz="1400" dirty="0" smtClean="0"/>
              <a:t>()); } </a:t>
            </a:r>
          </a:p>
          <a:p>
            <a:pPr>
              <a:buNone/>
            </a:pPr>
            <a:r>
              <a:rPr lang="en-GB" sz="1400" dirty="0" smtClean="0"/>
              <a:t>		@Override public void </a:t>
            </a:r>
            <a:r>
              <a:rPr lang="en-GB" sz="1400" dirty="0" err="1" smtClean="0"/>
              <a:t>onCompleted</a:t>
            </a:r>
            <a:r>
              <a:rPr lang="en-GB" sz="1400" dirty="0" smtClean="0"/>
              <a:t>() { </a:t>
            </a:r>
            <a:r>
              <a:rPr lang="en-GB" sz="1400" dirty="0" err="1" smtClean="0"/>
              <a:t>System.out.println</a:t>
            </a:r>
            <a:r>
              <a:rPr lang="en-GB" sz="1400" dirty="0" smtClean="0"/>
              <a:t>("Sequence complete."); } });</a:t>
            </a:r>
            <a:br>
              <a:rPr lang="en-GB" sz="1400" dirty="0" smtClean="0"/>
            </a:br>
            <a:r>
              <a:rPr lang="en-GB" sz="1400" dirty="0" smtClean="0"/>
              <a:t>or </a:t>
            </a:r>
            <a:br>
              <a:rPr lang="en-GB" sz="1400" dirty="0" smtClean="0"/>
            </a:br>
            <a:r>
              <a:rPr lang="en-GB" sz="1400" dirty="0" err="1" smtClean="0"/>
              <a:t>Observable.just</a:t>
            </a:r>
            <a:r>
              <a:rPr lang="en-GB" sz="1400" dirty="0" smtClean="0"/>
              <a:t>(“hello”, “ ”, “world”) .subscribe(</a:t>
            </a:r>
            <a:br>
              <a:rPr lang="en-GB" sz="1400" dirty="0" smtClean="0"/>
            </a:br>
            <a:r>
              <a:rPr lang="en-GB" sz="1400" dirty="0" smtClean="0"/>
              <a:t>	 item-&gt;</a:t>
            </a:r>
            <a:r>
              <a:rPr lang="en-GB" sz="1400" dirty="0" err="1" smtClean="0"/>
              <a:t>System.out.println</a:t>
            </a:r>
            <a:r>
              <a:rPr lang="en-GB" sz="1400" dirty="0" smtClean="0"/>
              <a:t>("Next: " + item); ,</a:t>
            </a:r>
            <a:br>
              <a:rPr lang="en-GB" sz="1400" dirty="0" smtClean="0"/>
            </a:br>
            <a:r>
              <a:rPr lang="en-GB" sz="1400" dirty="0" smtClean="0"/>
              <a:t>	error-&gt; </a:t>
            </a:r>
            <a:r>
              <a:rPr lang="en-GB" sz="1400" dirty="0" err="1" smtClean="0"/>
              <a:t>System.err.println</a:t>
            </a:r>
            <a:r>
              <a:rPr lang="en-GB" sz="1400" dirty="0" smtClean="0"/>
              <a:t>("Error: " + </a:t>
            </a:r>
            <a:r>
              <a:rPr lang="en-GB" sz="1400" dirty="0" err="1" smtClean="0"/>
              <a:t>error.getMessage</a:t>
            </a:r>
            <a:r>
              <a:rPr lang="en-GB" sz="1400" dirty="0" smtClean="0"/>
              <a:t>());,</a:t>
            </a:r>
            <a:br>
              <a:rPr lang="en-GB" sz="1400" dirty="0" smtClean="0"/>
            </a:br>
            <a:r>
              <a:rPr lang="en-GB" sz="1400" dirty="0" smtClean="0"/>
              <a:t>	 ()-&gt;</a:t>
            </a:r>
            <a:r>
              <a:rPr lang="en-GB" sz="1400" dirty="0" err="1" smtClean="0"/>
              <a:t>System.out.println</a:t>
            </a:r>
            <a:r>
              <a:rPr lang="en-GB" sz="1400" dirty="0" smtClean="0"/>
              <a:t>("Sequence complete."); } });</a:t>
            </a:r>
          </a:p>
          <a:p>
            <a:r>
              <a:rPr lang="en-GB" dirty="0" smtClean="0"/>
              <a:t>Note both programs are exactly the same. The use of lambda calculus in Java makes the code shorter and easier to understand.</a:t>
            </a:r>
          </a:p>
          <a:p>
            <a:r>
              <a:rPr lang="en-GB" dirty="0" smtClean="0"/>
              <a:t>We have the options as before of intercepting the </a:t>
            </a:r>
            <a:r>
              <a:rPr lang="en-GB" dirty="0" err="1" smtClean="0"/>
              <a:t>onNext</a:t>
            </a:r>
            <a:r>
              <a:rPr lang="en-GB" dirty="0" smtClean="0"/>
              <a:t> or 1</a:t>
            </a:r>
            <a:r>
              <a:rPr lang="en-GB" baseline="30000" dirty="0" smtClean="0"/>
              <a:t>st</a:t>
            </a:r>
            <a:r>
              <a:rPr lang="en-GB" dirty="0" smtClean="0"/>
              <a:t> parameter, which we just log to console.</a:t>
            </a:r>
          </a:p>
          <a:p>
            <a:r>
              <a:rPr lang="en-GB" dirty="0" smtClean="0"/>
              <a:t>We have the options of intercepting the  </a:t>
            </a:r>
            <a:r>
              <a:rPr lang="en-GB" dirty="0" err="1" smtClean="0"/>
              <a:t>onComplete</a:t>
            </a:r>
            <a:r>
              <a:rPr lang="en-GB" dirty="0" smtClean="0"/>
              <a:t> or “()-&gt;”. This might be a useful time to close a database in which we are saving data.</a:t>
            </a:r>
          </a:p>
          <a:p>
            <a:r>
              <a:rPr lang="en-GB" dirty="0" smtClean="0"/>
              <a:t>Similarly we can intercept the </a:t>
            </a:r>
            <a:r>
              <a:rPr lang="en-GB" dirty="0" err="1" smtClean="0"/>
              <a:t>onError</a:t>
            </a:r>
            <a:r>
              <a:rPr lang="en-GB" dirty="0" smtClean="0"/>
              <a:t>() or “error-&gt;”.   </a:t>
            </a:r>
          </a:p>
          <a:p>
            <a:pPr>
              <a:buNone/>
            </a:pPr>
            <a:endParaRPr lang="en-GB" dirty="0" smtClean="0"/>
          </a:p>
          <a:p>
            <a:pPr>
              <a:buNone/>
            </a:pPr>
            <a:endParaRPr lang="en-GB" sz="1600" dirty="0" smtClean="0"/>
          </a:p>
          <a:p>
            <a:pPr>
              <a:buNone/>
            </a:pPr>
            <a:endParaRPr lang="en-GB" sz="1600" dirty="0" smtClean="0"/>
          </a:p>
          <a:p>
            <a:pPr>
              <a:buNone/>
            </a:pPr>
            <a:endParaRPr lang="en-GB" sz="1600" dirty="0" smtClean="0"/>
          </a:p>
          <a:p>
            <a:pPr>
              <a:buNone/>
            </a:pPr>
            <a:endParaRPr lang="en-GB"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RxJava:creating</a:t>
            </a:r>
            <a:r>
              <a:rPr lang="en-GB" dirty="0" smtClean="0"/>
              <a:t> observables.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You can always create your own observable. You might want to convert a database into a stream, then pass all this data onto a number of subscribers. Each subscriber does its own thing, this can be efficient, as you will be going through the database once. </a:t>
            </a:r>
          </a:p>
          <a:p>
            <a:r>
              <a:rPr lang="en-GB" dirty="0" smtClean="0"/>
              <a:t>If we look at </a:t>
            </a:r>
            <a:r>
              <a:rPr lang="en-GB" dirty="0" smtClean="0">
                <a:hlinkClick r:id="rId2"/>
              </a:rPr>
              <a:t>http://reactivex.io/documentation/operators/create.html</a:t>
            </a:r>
            <a:r>
              <a:rPr lang="en-GB" dirty="0" smtClean="0"/>
              <a:t> we can see how to create a simple observable. </a:t>
            </a:r>
          </a:p>
          <a:p>
            <a:r>
              <a:rPr lang="en-GB" dirty="0" smtClean="0"/>
              <a:t>Observables can be hot or cold. </a:t>
            </a:r>
          </a:p>
          <a:p>
            <a:pPr lvl="1"/>
            <a:r>
              <a:rPr lang="en-GB" dirty="0" smtClean="0"/>
              <a:t>A hot observable continuously emits events irrespective of any observer. If multiple observers subscribe at different times, they are likely to get different  emitted values from the stream. An observable that emits mouse positions, would be a hot observable.</a:t>
            </a:r>
          </a:p>
          <a:p>
            <a:pPr lvl="1"/>
            <a:r>
              <a:rPr lang="en-GB" dirty="0" smtClean="0"/>
              <a:t>A cold observable just emits values when an observer subscribes to it. All observers get same emitted objects. </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Rxjava</a:t>
            </a:r>
            <a:r>
              <a:rPr lang="en-GB" dirty="0" smtClean="0"/>
              <a:t> : Transforming, filtering, combining, and other Observables </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RxJava provides a large number of observables which can be chained together. It would take all week to go through them all, so we will just look at a few. Many of the observable map on to concepts familiar to functional programmers.</a:t>
            </a:r>
          </a:p>
          <a:p>
            <a:r>
              <a:rPr lang="en-GB" dirty="0" smtClean="0"/>
              <a:t>A transforming Observable : map </a:t>
            </a:r>
            <a:r>
              <a:rPr lang="en-GB" dirty="0" smtClean="0">
                <a:hlinkClick r:id="rId2"/>
              </a:rPr>
              <a:t>http://reactivex.io/documentation/operators/map.html</a:t>
            </a:r>
            <a:r>
              <a:rPr lang="en-GB" dirty="0" smtClean="0"/>
              <a:t> takes an item and applies a function to it returning a new item.</a:t>
            </a:r>
          </a:p>
          <a:p>
            <a:r>
              <a:rPr lang="en-GB" dirty="0" smtClean="0"/>
              <a:t>A filtering Observable : filter </a:t>
            </a:r>
            <a:r>
              <a:rPr lang="en-GB" dirty="0" smtClean="0">
                <a:hlinkClick r:id="rId3"/>
              </a:rPr>
              <a:t>http://reactivex.io/documentation/operators/filter.html</a:t>
            </a:r>
            <a:r>
              <a:rPr lang="en-GB" b="1" dirty="0" smtClean="0"/>
              <a:t> </a:t>
            </a:r>
            <a:br>
              <a:rPr lang="en-GB" b="1" dirty="0" smtClean="0"/>
            </a:br>
            <a:r>
              <a:rPr lang="en-GB" dirty="0" smtClean="0"/>
              <a:t>Takes an item and applies a predicate. If the predicative is satisfied it is emitted (passed to the next observable in the stream).</a:t>
            </a:r>
          </a:p>
          <a:p>
            <a:r>
              <a:rPr lang="en-GB" dirty="0" smtClean="0"/>
              <a:t>A combining Observable : </a:t>
            </a:r>
            <a:r>
              <a:rPr lang="en-GB" dirty="0" err="1" smtClean="0"/>
              <a:t>CombineLatest</a:t>
            </a:r>
            <a:r>
              <a:rPr lang="en-GB" dirty="0" smtClean="0"/>
              <a:t> </a:t>
            </a:r>
            <a:r>
              <a:rPr lang="en-GB" dirty="0" smtClean="0">
                <a:hlinkClick r:id="rId4"/>
              </a:rPr>
              <a:t>http://reactivex.io/documentation/operators/combinelatest.html</a:t>
            </a:r>
            <a:r>
              <a:rPr lang="en-GB" dirty="0" smtClean="0"/>
              <a:t>.</a:t>
            </a:r>
          </a:p>
          <a:p>
            <a:r>
              <a:rPr lang="en-GB" dirty="0" smtClean="0"/>
              <a:t>This will take the last emitted items from an Observable, when one of the observables has just emitted an item.</a:t>
            </a:r>
          </a:p>
          <a:p>
            <a:r>
              <a:rPr lang="en-GB" dirty="0" smtClean="0"/>
              <a:t>Many more go to </a:t>
            </a:r>
            <a:r>
              <a:rPr lang="en-GB" dirty="0" smtClean="0">
                <a:hlinkClick r:id="rId5"/>
              </a:rPr>
              <a:t>http://reactivex.io/documentation/operators.html</a:t>
            </a:r>
            <a:r>
              <a:rPr lang="en-GB" dirty="0" smtClean="0"/>
              <a:t> to see them.</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RxJava:Schedulers</a:t>
            </a:r>
            <a:r>
              <a:rPr lang="en-GB" dirty="0" smtClean="0"/>
              <a:t> multithreading made easy.</a:t>
            </a:r>
            <a:endParaRPr lang="en-GB" dirty="0"/>
          </a:p>
        </p:txBody>
      </p:sp>
      <p:sp>
        <p:nvSpPr>
          <p:cNvPr id="3" name="Content Placeholder 2"/>
          <p:cNvSpPr>
            <a:spLocks noGrp="1"/>
          </p:cNvSpPr>
          <p:nvPr>
            <p:ph idx="1"/>
          </p:nvPr>
        </p:nvSpPr>
        <p:spPr>
          <a:xfrm>
            <a:off x="457200" y="1600200"/>
            <a:ext cx="8229600" cy="4876800"/>
          </a:xfrm>
        </p:spPr>
        <p:txBody>
          <a:bodyPr>
            <a:normAutofit fontScale="40000" lnSpcReduction="20000"/>
          </a:bodyPr>
          <a:lstStyle/>
          <a:p>
            <a:r>
              <a:rPr lang="en-GB" dirty="0" err="1" smtClean="0"/>
              <a:t>RxJava</a:t>
            </a:r>
            <a:r>
              <a:rPr lang="en-GB" dirty="0" smtClean="0"/>
              <a:t> supports the concept of schedulers.</a:t>
            </a:r>
          </a:p>
          <a:p>
            <a:r>
              <a:rPr lang="en-GB" dirty="0" smtClean="0"/>
              <a:t>You have 5 standard schedulers, but you can also create your own.</a:t>
            </a:r>
          </a:p>
          <a:p>
            <a:r>
              <a:rPr lang="en-GB" dirty="0" smtClean="0"/>
              <a:t>.</a:t>
            </a:r>
            <a:r>
              <a:rPr lang="en-GB" dirty="0" err="1" smtClean="0"/>
              <a:t>io</a:t>
            </a:r>
            <a:r>
              <a:rPr lang="en-GB" dirty="0" smtClean="0"/>
              <a:t>() : Used if doing </a:t>
            </a:r>
            <a:r>
              <a:rPr lang="en-GB" dirty="0" err="1" smtClean="0"/>
              <a:t>io</a:t>
            </a:r>
            <a:r>
              <a:rPr lang="en-GB" dirty="0" smtClean="0"/>
              <a:t>. The work is done on a thread, selected from a thread pool which can expand providing new threads. Old threads that are no longer used may simply be reused or die. As you do more </a:t>
            </a:r>
            <a:r>
              <a:rPr lang="en-GB" dirty="0" err="1" smtClean="0"/>
              <a:t>io</a:t>
            </a:r>
            <a:r>
              <a:rPr lang="en-GB" dirty="0" smtClean="0"/>
              <a:t> the thread pool can increase indefinitely until the system crashes. But </a:t>
            </a:r>
            <a:r>
              <a:rPr lang="en-GB" dirty="0" err="1" smtClean="0"/>
              <a:t>io</a:t>
            </a:r>
            <a:r>
              <a:rPr lang="en-GB" dirty="0" smtClean="0"/>
              <a:t> will not block anything. </a:t>
            </a:r>
          </a:p>
          <a:p>
            <a:r>
              <a:rPr lang="en-GB" dirty="0" err="1" smtClean="0"/>
              <a:t>Schedulers.computaional</a:t>
            </a:r>
            <a:r>
              <a:rPr lang="en-GB" dirty="0" smtClean="0"/>
              <a:t>() : Used for calculation. Usually has a thread pool such that one thread is on each core of a multiprocessor. Saves on swapping contexts.</a:t>
            </a:r>
          </a:p>
          <a:p>
            <a:r>
              <a:rPr lang="en-GB" dirty="0" err="1" smtClean="0"/>
              <a:t>Schedulers.immediate</a:t>
            </a:r>
            <a:r>
              <a:rPr lang="en-GB" dirty="0" smtClean="0"/>
              <a:t>() : Use the current thread to execute the observable. Executes immediately.</a:t>
            </a:r>
          </a:p>
          <a:p>
            <a:r>
              <a:rPr lang="en-GB" dirty="0" err="1" smtClean="0"/>
              <a:t>Schedulers.newThread</a:t>
            </a:r>
            <a:r>
              <a:rPr lang="en-GB" dirty="0" smtClean="0"/>
              <a:t>() : Create a new thread for each of work. Gets expensive. Threads will simply be destroyed after use.</a:t>
            </a:r>
          </a:p>
          <a:p>
            <a:r>
              <a:rPr lang="en-GB" dirty="0" err="1" smtClean="0"/>
              <a:t>Schedulers.trampoline</a:t>
            </a:r>
            <a:r>
              <a:rPr lang="en-GB" dirty="0" smtClean="0"/>
              <a:t>() : Puts work into a queue, for execution on this thread, when this thread is done as a piece of work.</a:t>
            </a:r>
          </a:p>
          <a:p>
            <a:r>
              <a:rPr lang="en-GB" dirty="0" smtClean="0"/>
              <a:t>And for Android users we have </a:t>
            </a:r>
            <a:r>
              <a:rPr lang="en-GB" dirty="0" err="1" smtClean="0"/>
              <a:t>observeOn</a:t>
            </a:r>
            <a:r>
              <a:rPr lang="en-GB" dirty="0" smtClean="0"/>
              <a:t>(</a:t>
            </a:r>
            <a:r>
              <a:rPr lang="en-GB" dirty="0" err="1" smtClean="0"/>
              <a:t>AndroidSchedulers.mainThread</a:t>
            </a:r>
            <a:r>
              <a:rPr lang="en-GB" dirty="0" smtClean="0"/>
              <a:t>(), which makes sure any code is executed on the main thread. Important for the GUI, where any access in the non main thread will most likely cause a crash.</a:t>
            </a:r>
          </a:p>
          <a:p>
            <a:r>
              <a:rPr lang="en-GB" dirty="0" smtClean="0"/>
              <a:t>Most observables will take a parameter which will dictate what scheduler to use.</a:t>
            </a:r>
          </a:p>
          <a:p>
            <a:r>
              <a:rPr lang="en-GB" dirty="0" smtClean="0"/>
              <a:t>Alternatively you can tell a chain of observables, what scheduler to use. See later. </a:t>
            </a:r>
          </a:p>
          <a:p>
            <a:r>
              <a:rPr lang="en-GB" dirty="0" err="1" smtClean="0"/>
              <a:t>RxJava</a:t>
            </a:r>
            <a:r>
              <a:rPr lang="en-GB" dirty="0" smtClean="0"/>
              <a:t> is single threaded by default.</a:t>
            </a:r>
          </a:p>
          <a:p>
            <a:r>
              <a:rPr lang="en-GB" dirty="0" smtClean="0"/>
              <a:t>Some objects have sensible schedule settings. But we can also create our own schedulers. </a:t>
            </a:r>
          </a:p>
          <a:p>
            <a:pPr lvl="1"/>
            <a:r>
              <a:rPr lang="en-GB" dirty="0" smtClean="0"/>
              <a:t>In some cases we might want to create a new thread for each bit of data, we pass around i.e. if the computation takes along time (http requests of bitmap data). </a:t>
            </a:r>
          </a:p>
          <a:p>
            <a:pPr lvl="1"/>
            <a:r>
              <a:rPr lang="en-GB" dirty="0" smtClean="0"/>
              <a:t>Other times all data might go though a single thread (inserting data into a database in a single thread, would require no more synchronisation that provided by </a:t>
            </a:r>
            <a:r>
              <a:rPr lang="en-GB" dirty="0" err="1" smtClean="0"/>
              <a:t>RxJava</a:t>
            </a:r>
            <a:r>
              <a:rPr lang="en-GB" dirty="0" smtClean="0"/>
              <a:t>).</a:t>
            </a:r>
          </a:p>
          <a:p>
            <a:pPr lvl="1"/>
            <a:r>
              <a:rPr lang="en-GB" dirty="0" smtClean="0"/>
              <a:t>Other times we might want to limit the number of threads. In the case of http requests of bitmaps, we might to limit the number of requesting threads to 4. An unlimited number of requests on an unlimited number of threads might not be good for the machines.</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RxJava</a:t>
            </a:r>
            <a:r>
              <a:rPr lang="en-GB" dirty="0" smtClean="0"/>
              <a:t> :  A final example.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Observable&lt;</a:t>
            </a:r>
            <a:r>
              <a:rPr lang="en-GB" dirty="0" err="1" smtClean="0"/>
              <a:t>int</a:t>
            </a:r>
            <a:r>
              <a:rPr lang="en-GB" dirty="0" smtClean="0"/>
              <a:t>&gt; observable = just(1,2,3,4,5)</a:t>
            </a:r>
          </a:p>
          <a:p>
            <a:pPr>
              <a:buNone/>
            </a:pPr>
            <a:r>
              <a:rPr lang="en-GB" dirty="0" smtClean="0"/>
              <a:t>	.</a:t>
            </a:r>
            <a:r>
              <a:rPr lang="en-GB" dirty="0" err="1" smtClean="0"/>
              <a:t>subscribeOn</a:t>
            </a:r>
            <a:r>
              <a:rPr lang="en-GB" dirty="0" smtClean="0"/>
              <a:t>(</a:t>
            </a:r>
            <a:r>
              <a:rPr lang="en-GB" dirty="0" err="1" smtClean="0"/>
              <a:t>Schedulers.computaional</a:t>
            </a:r>
            <a:r>
              <a:rPr lang="en-GB" dirty="0" smtClean="0"/>
              <a:t>() )</a:t>
            </a:r>
          </a:p>
          <a:p>
            <a:pPr>
              <a:buNone/>
            </a:pPr>
            <a:r>
              <a:rPr lang="en-GB" dirty="0" smtClean="0"/>
              <a:t>	.filter( v -&gt; x%2==0 )</a:t>
            </a:r>
          </a:p>
          <a:p>
            <a:pPr>
              <a:buNone/>
            </a:pPr>
            <a:r>
              <a:rPr lang="en-GB" dirty="0" smtClean="0"/>
              <a:t>	.</a:t>
            </a:r>
            <a:r>
              <a:rPr lang="en-GB" dirty="0" err="1" smtClean="0"/>
              <a:t>subscribeOn</a:t>
            </a:r>
            <a:r>
              <a:rPr lang="en-GB" dirty="0" smtClean="0"/>
              <a:t>(Schedulers.io())</a:t>
            </a:r>
          </a:p>
          <a:p>
            <a:pPr>
              <a:buNone/>
            </a:pPr>
            <a:r>
              <a:rPr lang="en-GB" dirty="0" smtClean="0"/>
              <a:t>	.map(v-&gt;v*2)</a:t>
            </a:r>
          </a:p>
          <a:p>
            <a:pPr>
              <a:buNone/>
            </a:pPr>
            <a:r>
              <a:rPr lang="en-GB" dirty="0" smtClean="0"/>
              <a:t>	.</a:t>
            </a:r>
            <a:r>
              <a:rPr lang="en-GB" dirty="0" err="1" smtClean="0"/>
              <a:t>observeOn</a:t>
            </a:r>
            <a:r>
              <a:rPr lang="en-GB" dirty="0" smtClean="0"/>
              <a:t>(</a:t>
            </a:r>
            <a:r>
              <a:rPr lang="en-GB" dirty="0" err="1" smtClean="0"/>
              <a:t>AndroidSchedulers.mainThread</a:t>
            </a:r>
            <a:r>
              <a:rPr lang="en-GB" dirty="0" smtClean="0"/>
              <a:t>());</a:t>
            </a:r>
          </a:p>
          <a:p>
            <a:pPr>
              <a:buNone/>
            </a:pPr>
            <a:r>
              <a:rPr lang="en-GB" dirty="0" smtClean="0"/>
              <a:t>	Observer </a:t>
            </a:r>
            <a:r>
              <a:rPr lang="en-GB" dirty="0" err="1" smtClean="0"/>
              <a:t>observer</a:t>
            </a:r>
            <a:r>
              <a:rPr lang="en-GB" dirty="0" smtClean="0"/>
              <a:t> = </a:t>
            </a:r>
            <a:r>
              <a:rPr lang="en-GB" dirty="0" err="1" smtClean="0"/>
              <a:t>observable.subscribe</a:t>
            </a:r>
            <a:r>
              <a:rPr lang="en-GB" dirty="0" smtClean="0"/>
              <a:t>( v -&gt; </a:t>
            </a:r>
            <a:r>
              <a:rPr lang="en-GB" dirty="0" err="1" smtClean="0"/>
              <a:t>log.w</a:t>
            </a:r>
            <a:r>
              <a:rPr lang="en-GB" dirty="0" smtClean="0"/>
              <a:t>( v ));</a:t>
            </a:r>
          </a:p>
          <a:p>
            <a:endParaRPr lang="en-GB" dirty="0" smtClean="0"/>
          </a:p>
          <a:p>
            <a:endParaRPr lang="en-GB" dirty="0" smtClean="0"/>
          </a:p>
          <a:p>
            <a:r>
              <a:rPr lang="en-GB" dirty="0" smtClean="0"/>
              <a:t>Notice how everything is chained.</a:t>
            </a:r>
          </a:p>
          <a:p>
            <a:r>
              <a:rPr lang="en-GB" dirty="0" smtClean="0"/>
              <a:t>The </a:t>
            </a:r>
            <a:r>
              <a:rPr lang="en-GB" dirty="0" err="1" smtClean="0"/>
              <a:t>subscribeOn</a:t>
            </a:r>
            <a:r>
              <a:rPr lang="en-GB" dirty="0" smtClean="0"/>
              <a:t>, and </a:t>
            </a:r>
            <a:r>
              <a:rPr lang="en-GB" dirty="0" err="1" smtClean="0"/>
              <a:t>observerOn</a:t>
            </a:r>
            <a:r>
              <a:rPr lang="en-GB" dirty="0" smtClean="0"/>
              <a:t> dictate what threads are used.</a:t>
            </a:r>
          </a:p>
          <a:p>
            <a:r>
              <a:rPr lang="en-GB" dirty="0" smtClean="0"/>
              <a:t>Even though using threads, it is easy to see what is happening.</a:t>
            </a:r>
            <a:br>
              <a:rPr lang="en-GB" dirty="0" smtClean="0"/>
            </a:b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1658</TotalTime>
  <Words>1035</Words>
  <Application>Microsoft Office PowerPoint</Application>
  <PresentationFormat>On-screen Show (4:3)</PresentationFormat>
  <Paragraphs>87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RxJava : Introduction.</vt:lpstr>
      <vt:lpstr>RxJava: Simple Old Observable Implementation.</vt:lpstr>
      <vt:lpstr>RxJava: A Bit Of History.</vt:lpstr>
      <vt:lpstr>RxJava: A Very Simple Program.</vt:lpstr>
      <vt:lpstr>RxJava : Subscription  </vt:lpstr>
      <vt:lpstr>RxJava:creating observables.</vt:lpstr>
      <vt:lpstr>Rxjava : Transforming, filtering, combining, and other Observables </vt:lpstr>
      <vt:lpstr>RxJava:Schedulers multithreading made easy.</vt:lpstr>
      <vt:lpstr>RxJava :  A final 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RxJava</dc:title>
  <dc:creator>Darran Eteo</dc:creator>
  <cp:lastModifiedBy>Darran Eteo</cp:lastModifiedBy>
  <cp:revision>175</cp:revision>
  <dcterms:created xsi:type="dcterms:W3CDTF">2006-08-16T00:00:00Z</dcterms:created>
  <dcterms:modified xsi:type="dcterms:W3CDTF">2016-01-25T21:25:30Z</dcterms:modified>
</cp:coreProperties>
</file>