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5" r:id="rId2"/>
    <p:sldId id="313" r:id="rId3"/>
    <p:sldId id="357" r:id="rId4"/>
    <p:sldId id="358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1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20" autoAdjust="0"/>
    <p:restoredTop sz="95940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D2CB-41E2-C046-9612-CA81F83AFFF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3C473-4D47-B847-8D62-CA4300B6F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:a16="http://schemas.microsoft.com/office/drawing/2014/main" id="{E0A1B903-028C-284F-B349-6DFCB9889AD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id="{23984CBC-99FD-5740-9715-915DBBDB7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4F09DF7-80A0-7A4E-A091-2EE0620AB97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22884" name="Text Box 1">
            <a:extLst>
              <a:ext uri="{FF2B5EF4-FFF2-40B4-BE49-F238E27FC236}">
                <a16:creationId xmlns:a16="http://schemas.microsoft.com/office/drawing/2014/main" id="{6B061A97-5145-E144-81FA-9FF1A1A751F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5" name="Text Box 2">
            <a:extLst>
              <a:ext uri="{FF2B5EF4-FFF2-40B4-BE49-F238E27FC236}">
                <a16:creationId xmlns:a16="http://schemas.microsoft.com/office/drawing/2014/main" id="{27DE0691-BA2B-7340-8694-E3A3A0C730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995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:a16="http://schemas.microsoft.com/office/drawing/2014/main" id="{E0A1B903-028C-284F-B349-6DFCB9889AD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id="{23984CBC-99FD-5740-9715-915DBBDB7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4F09DF7-80A0-7A4E-A091-2EE0620AB97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22884" name="Text Box 1">
            <a:extLst>
              <a:ext uri="{FF2B5EF4-FFF2-40B4-BE49-F238E27FC236}">
                <a16:creationId xmlns:a16="http://schemas.microsoft.com/office/drawing/2014/main" id="{6B061A97-5145-E144-81FA-9FF1A1A751F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5" name="Text Box 2">
            <a:extLst>
              <a:ext uri="{FF2B5EF4-FFF2-40B4-BE49-F238E27FC236}">
                <a16:creationId xmlns:a16="http://schemas.microsoft.com/office/drawing/2014/main" id="{27DE0691-BA2B-7340-8694-E3A3A0C730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471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:a16="http://schemas.microsoft.com/office/drawing/2014/main" id="{E0A1B903-028C-284F-B349-6DFCB9889AD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id="{23984CBC-99FD-5740-9715-915DBBDB7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4F09DF7-80A0-7A4E-A091-2EE0620AB97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22884" name="Text Box 1">
            <a:extLst>
              <a:ext uri="{FF2B5EF4-FFF2-40B4-BE49-F238E27FC236}">
                <a16:creationId xmlns:a16="http://schemas.microsoft.com/office/drawing/2014/main" id="{6B061A97-5145-E144-81FA-9FF1A1A751F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5" name="Text Box 2">
            <a:extLst>
              <a:ext uri="{FF2B5EF4-FFF2-40B4-BE49-F238E27FC236}">
                <a16:creationId xmlns:a16="http://schemas.microsoft.com/office/drawing/2014/main" id="{27DE0691-BA2B-7340-8694-E3A3A0C730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559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97D2-E43F-6448-829E-413BF433091F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C974-C4FB-5947-B4D9-FE14E1E6F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3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7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9"/>
            <a:ext cx="12192000" cy="1223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2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18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75560" y="2906245"/>
            <a:ext cx="8943340" cy="1909128"/>
          </a:xfrm>
        </p:spPr>
        <p:txBody>
          <a:bodyPr>
            <a:normAutofit fontScale="90000"/>
          </a:bodyPr>
          <a:lstStyle/>
          <a:p>
            <a:r>
              <a:rPr lang="pt-BR" dirty="0"/>
              <a:t>Paradigmas de Linguagens de programação</a:t>
            </a:r>
            <a:br>
              <a:rPr lang="pt-BR" dirty="0"/>
            </a:br>
            <a:endParaRPr lang="pt-BR" sz="35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B751F847-2A2C-8047-BE1C-24817B745972}"/>
              </a:ext>
            </a:extLst>
          </p:cNvPr>
          <p:cNvSpPr txBox="1">
            <a:spLocks/>
          </p:cNvSpPr>
          <p:nvPr/>
        </p:nvSpPr>
        <p:spPr>
          <a:xfrm>
            <a:off x="3192840" y="4887735"/>
            <a:ext cx="3685349" cy="909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6103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rgbClr val="333333"/>
                </a:solidFill>
              </a:rPr>
              <a:t>Prof. Vítor Leães</a:t>
            </a:r>
            <a:br>
              <a:rPr lang="pt-BR" sz="2200" dirty="0">
                <a:solidFill>
                  <a:srgbClr val="333333"/>
                </a:solidFill>
              </a:rPr>
            </a:br>
            <a:r>
              <a:rPr lang="pt-BR" sz="2200" dirty="0" err="1">
                <a:solidFill>
                  <a:srgbClr val="333333"/>
                </a:solidFill>
              </a:rPr>
              <a:t>vitor.leaes@uniritter.edu.br</a:t>
            </a:r>
            <a:endParaRPr lang="pt-BR"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076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>
            <a:extLst>
              <a:ext uri="{FF2B5EF4-FFF2-40B4-BE49-F238E27FC236}">
                <a16:creationId xmlns:a16="http://schemas.microsoft.com/office/drawing/2014/main" id="{69FCDBAD-B1B4-5644-9A89-2D2B6B9B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239711"/>
            <a:ext cx="8459788" cy="49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</a:pPr>
            <a:r>
              <a:rPr lang="pt-BR" sz="2800" b="1" dirty="0">
                <a:cs typeface="Arial" panose="020B0604020202020204" pitchFamily="34" charset="0"/>
              </a:rPr>
              <a:t>Programação Orientada a Eventos</a:t>
            </a:r>
            <a:endParaRPr lang="pt-BR" altLang="pt-BR" sz="2800" b="1" dirty="0">
              <a:cs typeface="Arial" panose="020B0604020202020204" pitchFamily="34" charset="0"/>
            </a:endParaRPr>
          </a:p>
        </p:txBody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99A56523-808A-2245-A43F-61E1CC5F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1624861"/>
            <a:ext cx="10028053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Em modelos programação convencionais como o imperativo, orientado a objetos, funcional e lógico faz o programa prescrever a ordem exata de entrada;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programa controla a sequência de passos que ocorrem em tempo de execução, e a ordenação da entrada tem um papel passivo no controle de como esses passos são executados;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 programação orientada a eventos funciona com esse modelo na ordem contraria;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Programas orientados a eventos não controlam a sequência na qual ocorrem eventos de entrada;</a:t>
            </a:r>
          </a:p>
        </p:txBody>
      </p:sp>
    </p:spTree>
    <p:extLst>
      <p:ext uri="{BB962C8B-B14F-4D97-AF65-F5344CB8AC3E}">
        <p14:creationId xmlns:p14="http://schemas.microsoft.com/office/powerpoint/2010/main" val="3819675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>
            <a:extLst>
              <a:ext uri="{FF2B5EF4-FFF2-40B4-BE49-F238E27FC236}">
                <a16:creationId xmlns:a16="http://schemas.microsoft.com/office/drawing/2014/main" id="{69FCDBAD-B1B4-5644-9A89-2D2B6B9B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239711"/>
            <a:ext cx="8459788" cy="49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</a:pPr>
            <a:r>
              <a:rPr lang="pt-BR" sz="2800" b="1" dirty="0">
                <a:cs typeface="Arial" panose="020B0604020202020204" pitchFamily="34" charset="0"/>
              </a:rPr>
              <a:t>Programação Orientada a Eventos</a:t>
            </a:r>
            <a:endParaRPr lang="pt-BR" altLang="pt-BR" sz="2800" b="1" dirty="0">
              <a:cs typeface="Arial" panose="020B0604020202020204" pitchFamily="34" charset="0"/>
            </a:endParaRPr>
          </a:p>
        </p:txBody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99A56523-808A-2245-A43F-61E1CC5F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1624861"/>
            <a:ext cx="10028053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Eles são escritos para reagir a qualquer sequência razoável de eventos;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Nesse modelo os dados de entrada governam a sequência particular de operações que são executadas pelo programa, mas o programa não determina a ordem de sequência de entrada;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exemplo mais comum de programa acionado por eventos é a interface gráfica de usuário (graphical user interface – GUI), encontrada na maioria dos computadores pessoais e laptops usados nos dias atuais;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Programas acionados por eventos também controlam aplicações baseadas na Internet;</a:t>
            </a:r>
          </a:p>
        </p:txBody>
      </p:sp>
    </p:spTree>
    <p:extLst>
      <p:ext uri="{BB962C8B-B14F-4D97-AF65-F5344CB8AC3E}">
        <p14:creationId xmlns:p14="http://schemas.microsoft.com/office/powerpoint/2010/main" val="41132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>
            <a:extLst>
              <a:ext uri="{FF2B5EF4-FFF2-40B4-BE49-F238E27FC236}">
                <a16:creationId xmlns:a16="http://schemas.microsoft.com/office/drawing/2014/main" id="{69FCDBAD-B1B4-5644-9A89-2D2B6B9B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239711"/>
            <a:ext cx="8459788" cy="49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</a:pPr>
            <a:r>
              <a:rPr lang="pt-BR" sz="2800" b="1" dirty="0">
                <a:cs typeface="Arial" panose="020B0604020202020204" pitchFamily="34" charset="0"/>
              </a:rPr>
              <a:t>Programação Orientada a Eventos</a:t>
            </a:r>
            <a:endParaRPr lang="pt-BR" altLang="pt-BR" sz="2800" b="1" dirty="0">
              <a:cs typeface="Arial" panose="020B0604020202020204" pitchFamily="34" charset="0"/>
            </a:endParaRPr>
          </a:p>
        </p:txBody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99A56523-808A-2245-A43F-61E1CC5F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33" y="1624861"/>
            <a:ext cx="11255604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 programação orientada a eventos é usada também em aplicações embutidas em dispositivos como telefones celulares, motores de automóveis, sistemas de navegação em aviões e sistemas de segurança residencial;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Em sistemas de navegação de aviões, os eventos que causam respostas programadas incluem mudança na direção, velocidade do vento ou temperatura; por sua própria natureza, esses eventos também não ocorrem em qualquer ordem determinada ou previsível;</a:t>
            </a:r>
          </a:p>
          <a:p>
            <a:pPr algn="just">
              <a:spcBef>
                <a:spcPts val="29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Para proporcionar um suporte eficaz para a programação orientada a eventos, algumas linguagens acrescentaram suporte para o padrão de projeto 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modelo-visualização-controle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MVC (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Model-View-Control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56381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75560" y="2906245"/>
            <a:ext cx="8943340" cy="1909128"/>
          </a:xfrm>
        </p:spPr>
        <p:txBody>
          <a:bodyPr>
            <a:normAutofit fontScale="90000"/>
          </a:bodyPr>
          <a:lstStyle/>
          <a:p>
            <a:r>
              <a:rPr lang="pt-BR" dirty="0"/>
              <a:t>Paradigmas de Linguagens de programação</a:t>
            </a:r>
            <a:br>
              <a:rPr lang="pt-BR" dirty="0"/>
            </a:br>
            <a:endParaRPr lang="pt-BR" sz="35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B751F847-2A2C-8047-BE1C-24817B745972}"/>
              </a:ext>
            </a:extLst>
          </p:cNvPr>
          <p:cNvSpPr txBox="1">
            <a:spLocks/>
          </p:cNvSpPr>
          <p:nvPr/>
        </p:nvSpPr>
        <p:spPr>
          <a:xfrm>
            <a:off x="3192840" y="4887735"/>
            <a:ext cx="3685349" cy="909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6103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rgbClr val="333333"/>
                </a:solidFill>
              </a:rPr>
              <a:t>Prof. Vítor Leães</a:t>
            </a:r>
            <a:br>
              <a:rPr lang="pt-BR" sz="2200" dirty="0">
                <a:solidFill>
                  <a:srgbClr val="333333"/>
                </a:solidFill>
              </a:rPr>
            </a:br>
            <a:r>
              <a:rPr lang="pt-BR" sz="2200" dirty="0" err="1">
                <a:solidFill>
                  <a:srgbClr val="333333"/>
                </a:solidFill>
              </a:rPr>
              <a:t>vitor.leaes@uniritter.edu.br</a:t>
            </a:r>
            <a:endParaRPr lang="pt-BR" sz="2200" dirty="0">
              <a:solidFill>
                <a:srgbClr val="33333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EF37D-C217-D840-929C-AA133AAAD818}"/>
              </a:ext>
            </a:extLst>
          </p:cNvPr>
          <p:cNvSpPr txBox="1"/>
          <p:nvPr/>
        </p:nvSpPr>
        <p:spPr>
          <a:xfrm>
            <a:off x="9655444" y="2123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7018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332</Words>
  <Application>Microsoft Macintosh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Paradigmas de Linguagens de programação </vt:lpstr>
      <vt:lpstr>Apresentação do PowerPoint</vt:lpstr>
      <vt:lpstr>Apresentação do PowerPoint</vt:lpstr>
      <vt:lpstr>Apresentação do PowerPoint</vt:lpstr>
      <vt:lpstr>Paradigmas de Linguagens de programação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José Renato dos Santos Pereira</dc:creator>
  <cp:lastModifiedBy>Antonio D. Neto</cp:lastModifiedBy>
  <cp:revision>190</cp:revision>
  <dcterms:created xsi:type="dcterms:W3CDTF">2019-05-04T13:02:43Z</dcterms:created>
  <dcterms:modified xsi:type="dcterms:W3CDTF">2020-05-05T10:03:03Z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1046-11.2.0.8339</vt:lpwstr>
  </property>
</Properties>
</file>