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1"/>
  </p:normalViewPr>
  <p:slideViewPr>
    <p:cSldViewPr>
      <p:cViewPr varScale="1">
        <p:scale>
          <a:sx n="95" d="100"/>
          <a:sy n="9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20" y="4956050"/>
            <a:ext cx="77724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20" y="580035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5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5" y="427342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022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320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022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320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115" y="4803345"/>
            <a:ext cx="7772400" cy="997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Chess App:</a:t>
            </a:r>
            <a:br>
              <a:rPr lang="en-US" dirty="0" smtClean="0"/>
            </a:br>
            <a:r>
              <a:rPr lang="en-US" dirty="0" smtClean="0"/>
              <a:t>Architecture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20" y="6022545"/>
            <a:ext cx="7925105" cy="835455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SLACKERS: </a:t>
            </a:r>
            <a:r>
              <a:rPr lang="en-US" sz="2000" dirty="0" err="1" smtClean="0"/>
              <a:t>Kousei</a:t>
            </a:r>
            <a:r>
              <a:rPr lang="en-US" sz="2000" dirty="0" smtClean="0"/>
              <a:t> </a:t>
            </a:r>
            <a:r>
              <a:rPr lang="en-US" sz="2000" dirty="0" err="1" smtClean="0"/>
              <a:t>Richeson</a:t>
            </a:r>
            <a:r>
              <a:rPr lang="en-US" sz="2000" dirty="0" smtClean="0"/>
              <a:t>, George Torres, Gilbert </a:t>
            </a:r>
            <a:r>
              <a:rPr lang="en-US" sz="2000" dirty="0" err="1" smtClean="0"/>
              <a:t>Carrilllo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Chess iOS App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application is a mobile edition of the popular game chess!</a:t>
            </a:r>
          </a:p>
          <a:p>
            <a:r>
              <a:rPr lang="en-US" dirty="0" smtClean="0"/>
              <a:t>Two different game modes</a:t>
            </a:r>
          </a:p>
          <a:p>
            <a:r>
              <a:rPr lang="en-US" dirty="0" smtClean="0"/>
              <a:t>3D model</a:t>
            </a:r>
            <a:endParaRPr lang="en-US" dirty="0" smtClean="0"/>
          </a:p>
          <a:p>
            <a:r>
              <a:rPr lang="en-US" dirty="0" smtClean="0"/>
              <a:t>Background music</a:t>
            </a:r>
          </a:p>
          <a:p>
            <a:r>
              <a:rPr lang="en-US" dirty="0" smtClean="0"/>
              <a:t>AI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9032"/>
            <a:ext cx="2290575" cy="3891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0" y="2966310"/>
            <a:ext cx="2010371" cy="38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rchitectural </a:t>
            </a:r>
            <a:r>
              <a:rPr lang="en-US" dirty="0"/>
              <a:t>drivers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1545" y="1596539"/>
            <a:ext cx="7016195" cy="5039265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Event style processing of data</a:t>
            </a:r>
          </a:p>
          <a:p>
            <a:endParaRPr lang="en-US" sz="4200" dirty="0" smtClean="0"/>
          </a:p>
          <a:p>
            <a:r>
              <a:rPr lang="en-US" sz="4200" dirty="0" smtClean="0"/>
              <a:t>Interaction between multiple classes</a:t>
            </a:r>
          </a:p>
          <a:p>
            <a:endParaRPr lang="en-US" sz="4200" dirty="0" smtClean="0"/>
          </a:p>
          <a:p>
            <a:r>
              <a:rPr lang="en-US" sz="4200" dirty="0"/>
              <a:t>U</a:t>
            </a:r>
            <a:r>
              <a:rPr lang="en-US" sz="4200" dirty="0" smtClean="0"/>
              <a:t>se </a:t>
            </a:r>
            <a:r>
              <a:rPr lang="en-US" sz="4200" dirty="0"/>
              <a:t>of reusable </a:t>
            </a:r>
            <a:r>
              <a:rPr lang="en-US" sz="4200" dirty="0" smtClean="0"/>
              <a:t>components</a:t>
            </a:r>
          </a:p>
          <a:p>
            <a:endParaRPr lang="en-US" sz="4200" dirty="0" smtClean="0"/>
          </a:p>
          <a:p>
            <a:r>
              <a:rPr lang="en-US" sz="4200" dirty="0" smtClean="0"/>
              <a:t>Object inheritance</a:t>
            </a:r>
          </a:p>
          <a:p>
            <a:endParaRPr lang="en-US" sz="4200" dirty="0" smtClean="0"/>
          </a:p>
          <a:p>
            <a:r>
              <a:rPr lang="en-US" sz="4200" dirty="0" smtClean="0"/>
              <a:t>Don</a:t>
            </a:r>
            <a:r>
              <a:rPr lang="mr-IN" sz="4200" dirty="0" smtClean="0"/>
              <a:t>’</a:t>
            </a:r>
            <a:r>
              <a:rPr lang="en-US" sz="4200" dirty="0" smtClean="0"/>
              <a:t>t need to connect the user to the internet, server or database</a:t>
            </a:r>
          </a:p>
          <a:p>
            <a:endParaRPr lang="en-US" sz="4200" dirty="0" smtClean="0"/>
          </a:p>
          <a:p>
            <a:r>
              <a:rPr lang="en-US" sz="4200" dirty="0" smtClean="0"/>
              <a:t>Needed an architecture that supports an interactive user interface</a:t>
            </a:r>
          </a:p>
          <a:p>
            <a:endParaRPr lang="en-US" sz="4200" dirty="0" smtClean="0"/>
          </a:p>
          <a:p>
            <a:r>
              <a:rPr lang="en-US" sz="4200" dirty="0" smtClean="0"/>
              <a:t> Simple and Effective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</a:t>
            </a:r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Pipe &amp; Filter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60024" y="2632075"/>
            <a:ext cx="3190335" cy="3035058"/>
          </a:xfrm>
        </p:spPr>
        <p:txBody>
          <a:bodyPr>
            <a:normAutofit/>
          </a:bodyPr>
          <a:lstStyle/>
          <a:p>
            <a:r>
              <a:rPr lang="en-US" dirty="0" smtClean="0"/>
              <a:t>We can reuse filters for other pipes</a:t>
            </a:r>
          </a:p>
          <a:p>
            <a:r>
              <a:rPr lang="en-US" dirty="0" smtClean="0"/>
              <a:t>Ease of development</a:t>
            </a:r>
          </a:p>
          <a:p>
            <a:r>
              <a:rPr lang="en-US" dirty="0" smtClean="0"/>
              <a:t>Adding components is as simple as “changing the filter.”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676376" y="1990393"/>
            <a:ext cx="2121400" cy="639762"/>
          </a:xfrm>
        </p:spPr>
        <p:txBody>
          <a:bodyPr>
            <a:normAutofit/>
          </a:bodyPr>
          <a:lstStyle/>
          <a:p>
            <a:r>
              <a:rPr lang="en-US" dirty="0"/>
              <a:t>Event-Driven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251755" y="2632075"/>
            <a:ext cx="2426810" cy="235125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Event </a:t>
            </a:r>
            <a:r>
              <a:rPr lang="en-US" dirty="0"/>
              <a:t>generator</a:t>
            </a:r>
            <a:endParaRPr lang="en-US" dirty="0"/>
          </a:p>
          <a:p>
            <a:r>
              <a:rPr lang="en-US" dirty="0"/>
              <a:t>Even handler</a:t>
            </a:r>
          </a:p>
          <a:p>
            <a:r>
              <a:rPr lang="en-US" dirty="0"/>
              <a:t>CPU will </a:t>
            </a:r>
            <a:r>
              <a:rPr lang="en-US" dirty="0"/>
              <a:t>handle next event based on users chess move</a:t>
            </a:r>
          </a:p>
          <a:p>
            <a:endParaRPr lang="en-US" dirty="0"/>
          </a:p>
          <a:p>
            <a:endParaRPr 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1671" y="5261460"/>
            <a:ext cx="794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decided to utilize the Pipe &amp; Filter  architectural style, due to it better showing how we want to design the game and how we want the game to function. Another reason is because </a:t>
            </a:r>
            <a:r>
              <a:rPr lang="en-US" dirty="0" err="1" smtClean="0">
                <a:solidFill>
                  <a:schemeClr val="bg1"/>
                </a:solidFill>
              </a:rPr>
              <a:t>Xcode</a:t>
            </a:r>
            <a:r>
              <a:rPr lang="en-US" dirty="0" smtClean="0">
                <a:solidFill>
                  <a:schemeClr val="bg1"/>
                </a:solidFill>
              </a:rPr>
              <a:t> doesn't</a:t>
            </a:r>
            <a:r>
              <a:rPr lang="mr-IN" dirty="0" smtClean="0">
                <a:solidFill>
                  <a:schemeClr val="bg1"/>
                </a:solidFill>
              </a:rPr>
              <a:t>’</a:t>
            </a:r>
            <a:r>
              <a:rPr lang="en-US" dirty="0" smtClean="0">
                <a:solidFill>
                  <a:schemeClr val="bg1"/>
                </a:solidFill>
              </a:rPr>
              <a:t>t support layering well.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3888418" y="1909783"/>
            <a:ext cx="2748690" cy="649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376812" y="2590601"/>
            <a:ext cx="2755732" cy="303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Works well locally</a:t>
            </a:r>
          </a:p>
          <a:p>
            <a:r>
              <a:rPr lang="en-US" dirty="0" smtClean="0"/>
              <a:t>Simple and easy organization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8576" y="89851"/>
            <a:ext cx="7016195" cy="1143000"/>
          </a:xfrm>
        </p:spPr>
        <p:txBody>
          <a:bodyPr/>
          <a:lstStyle/>
          <a:p>
            <a:r>
              <a:rPr lang="en-US" dirty="0" smtClean="0"/>
              <a:t>Our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31546" y="3123591"/>
            <a:ext cx="1671520" cy="763524"/>
          </a:xfrm>
          <a:prstGeom prst="rect">
            <a:avLst/>
          </a:prstGeom>
          <a:solidFill>
            <a:srgbClr val="D68B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5770" y="2077729"/>
            <a:ext cx="1516956" cy="605924"/>
          </a:xfrm>
          <a:prstGeom prst="rect">
            <a:avLst/>
          </a:prstGeom>
          <a:solidFill>
            <a:srgbClr val="D68B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28719" y="3276294"/>
            <a:ext cx="106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ECBD"/>
                </a:solidFill>
              </a:rPr>
              <a:t>HOME</a:t>
            </a:r>
            <a:endParaRPr lang="en-US" dirty="0">
              <a:solidFill>
                <a:srgbClr val="FFEC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4643" y="4192525"/>
            <a:ext cx="1518083" cy="612040"/>
          </a:xfrm>
          <a:prstGeom prst="rect">
            <a:avLst/>
          </a:prstGeom>
          <a:solidFill>
            <a:srgbClr val="D68B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79216" y="2201103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PLAYER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4827" y="4313879"/>
            <a:ext cx="122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PLAYER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92612" y="4313879"/>
            <a:ext cx="1094224" cy="612040"/>
          </a:xfrm>
          <a:prstGeom prst="rect">
            <a:avLst/>
          </a:prstGeom>
          <a:solidFill>
            <a:srgbClr val="D68B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92612" y="4435233"/>
            <a:ext cx="122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rot="16200000" flipH="1">
            <a:off x="2911861" y="3661286"/>
            <a:ext cx="611430" cy="98733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 flipH="1" flipV="1">
            <a:off x="2886839" y="2253309"/>
            <a:ext cx="729234" cy="1059206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96172" y="4192525"/>
            <a:ext cx="1094224" cy="612040"/>
          </a:xfrm>
          <a:prstGeom prst="rect">
            <a:avLst/>
          </a:prstGeom>
          <a:solidFill>
            <a:srgbClr val="D68B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714545" y="4192525"/>
            <a:ext cx="1094224" cy="612040"/>
          </a:xfrm>
          <a:prstGeom prst="rect">
            <a:avLst/>
          </a:prstGeom>
          <a:solidFill>
            <a:srgbClr val="D68B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96172" y="2094818"/>
            <a:ext cx="1094224" cy="612040"/>
          </a:xfrm>
          <a:prstGeom prst="rect">
            <a:avLst/>
          </a:prstGeom>
          <a:solidFill>
            <a:srgbClr val="D68B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16552" y="2085007"/>
            <a:ext cx="1094224" cy="612040"/>
          </a:xfrm>
          <a:prstGeom prst="rect">
            <a:avLst/>
          </a:prstGeom>
          <a:solidFill>
            <a:srgbClr val="D68B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52674" y="2095129"/>
            <a:ext cx="138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PLAYER1 TURN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13842" y="2095129"/>
            <a:ext cx="11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PLAYER2 TURN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39140" y="4179221"/>
            <a:ext cx="100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PLAYER1 TURN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36428" y="4313879"/>
            <a:ext cx="10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AI MOVE</a:t>
            </a:r>
            <a:endParaRPr lang="en-US"/>
          </a:p>
        </p:txBody>
      </p:sp>
      <p:cxnSp>
        <p:nvCxnSpPr>
          <p:cNvPr id="52" name="Straight Arrow Connector 51"/>
          <p:cNvCxnSpPr>
            <a:stCxn id="16" idx="3"/>
            <a:endCxn id="49" idx="1"/>
          </p:cNvCxnSpPr>
          <p:nvPr/>
        </p:nvCxnSpPr>
        <p:spPr>
          <a:xfrm>
            <a:off x="5172726" y="4498545"/>
            <a:ext cx="266414" cy="38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50" idx="1"/>
          </p:cNvCxnSpPr>
          <p:nvPr/>
        </p:nvCxnSpPr>
        <p:spPr>
          <a:xfrm flipV="1">
            <a:off x="6447428" y="4498545"/>
            <a:ext cx="289000" cy="38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</p:cNvCxnSpPr>
          <p:nvPr/>
        </p:nvCxnSpPr>
        <p:spPr>
          <a:xfrm>
            <a:off x="5172726" y="2380691"/>
            <a:ext cx="26641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447428" y="2391027"/>
            <a:ext cx="415147" cy="981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9" idx="2"/>
          </p:cNvCxnSpPr>
          <p:nvPr/>
        </p:nvCxnSpPr>
        <p:spPr>
          <a:xfrm flipV="1">
            <a:off x="5943284" y="4825552"/>
            <a:ext cx="0" cy="2832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3" idx="2"/>
          </p:cNvCxnSpPr>
          <p:nvPr/>
        </p:nvCxnSpPr>
        <p:spPr>
          <a:xfrm rot="5400000">
            <a:off x="6450376" y="4297474"/>
            <a:ext cx="304190" cy="1318373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5" idx="0"/>
          </p:cNvCxnSpPr>
          <p:nvPr/>
        </p:nvCxnSpPr>
        <p:spPr>
          <a:xfrm rot="16200000" flipV="1">
            <a:off x="6511946" y="1333289"/>
            <a:ext cx="183057" cy="1320380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47" idx="0"/>
          </p:cNvCxnSpPr>
          <p:nvPr/>
        </p:nvCxnSpPr>
        <p:spPr>
          <a:xfrm>
            <a:off x="5943284" y="1901145"/>
            <a:ext cx="1355" cy="1939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0"/>
          </p:cNvCxnSpPr>
          <p:nvPr/>
        </p:nvCxnSpPr>
        <p:spPr>
          <a:xfrm flipV="1">
            <a:off x="2039724" y="3849239"/>
            <a:ext cx="0" cy="46464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3" idx="0"/>
            <a:endCxn id="2" idx="3"/>
          </p:cNvCxnSpPr>
          <p:nvPr/>
        </p:nvCxnSpPr>
        <p:spPr>
          <a:xfrm rot="16200000" flipV="1">
            <a:off x="5038776" y="1969643"/>
            <a:ext cx="687172" cy="3758591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8" idx="0"/>
          </p:cNvCxnSpPr>
          <p:nvPr/>
        </p:nvCxnSpPr>
        <p:spPr>
          <a:xfrm rot="16200000" flipV="1">
            <a:off x="4589249" y="-584776"/>
            <a:ext cx="524787" cy="4835024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434130" y="1576376"/>
            <a:ext cx="0" cy="15297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754375" y="2665475"/>
            <a:ext cx="7016195" cy="3359510"/>
          </a:xfrm>
        </p:spPr>
        <p:txBody>
          <a:bodyPr>
            <a:normAutofit fontScale="55000" lnSpcReduction="20000"/>
          </a:bodyPr>
          <a:lstStyle/>
          <a:p>
            <a:pPr marL="342900" marR="0" lvl="0" indent="-34290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500" dirty="0" smtClean="0"/>
              <a:t>Pipe &amp; Filter style </a:t>
            </a:r>
            <a:r>
              <a:rPr lang="en-US" sz="3500" dirty="0"/>
              <a:t>was chosen to better match our design ideals</a:t>
            </a:r>
            <a:r>
              <a:rPr lang="en-US" sz="3500" dirty="0" smtClean="0"/>
              <a:t>.</a:t>
            </a:r>
          </a:p>
          <a:p>
            <a:pPr marL="342900" marR="0" lvl="0" indent="-34290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500" dirty="0"/>
          </a:p>
          <a:p>
            <a:pPr marL="342900" marR="0" lvl="0" indent="-34290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500" dirty="0" smtClean="0"/>
              <a:t>Issues: Game Loop</a:t>
            </a:r>
          </a:p>
          <a:p>
            <a:pPr marL="342900" marR="0" lvl="0" indent="-34290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500" dirty="0" smtClean="0"/>
          </a:p>
          <a:p>
            <a:pPr marL="342900" marR="0" lvl="0" indent="-34290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500" dirty="0" smtClean="0"/>
              <a:t>Risks: Scaling issues if there are too many pipes and filters.</a:t>
            </a:r>
          </a:p>
          <a:p>
            <a:pPr marL="342900" marR="0" lvl="0" indent="-342900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500" dirty="0"/>
          </a:p>
          <a:p>
            <a:pPr marR="0" lvl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3500" dirty="0"/>
          </a:p>
          <a:p>
            <a:pPr marR="0" lvl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5100" dirty="0" smtClean="0"/>
              <a:t>QUESTIONS?</a:t>
            </a:r>
            <a:endParaRPr lang="en-US" sz="5100" dirty="0"/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130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</TotalTime>
  <Words>227</Words>
  <Application>Microsoft Macintosh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Mangal</vt:lpstr>
      <vt:lpstr>Arial</vt:lpstr>
      <vt:lpstr>Office Theme</vt:lpstr>
      <vt:lpstr>Chess App: Architecture </vt:lpstr>
      <vt:lpstr>Chess iOS App Overview</vt:lpstr>
      <vt:lpstr>Architectural drivers</vt:lpstr>
      <vt:lpstr>Architectural Choices</vt:lpstr>
      <vt:lpstr>Our Architecture</vt:lpstr>
      <vt:lpstr>Conclusion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Gilbert Carrillo</cp:lastModifiedBy>
  <cp:revision>34</cp:revision>
  <cp:lastPrinted>2017-11-02T05:41:20Z</cp:lastPrinted>
  <dcterms:created xsi:type="dcterms:W3CDTF">2013-08-21T19:17:07Z</dcterms:created>
  <dcterms:modified xsi:type="dcterms:W3CDTF">2017-11-02T13:18:25Z</dcterms:modified>
</cp:coreProperties>
</file>