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s/comment1.xml" ContentType="application/vnd.openxmlformats-officedocument.presentationml.comment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nformática IND Felipe Donoso" initials="IIF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comments" Target="comments/comment1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26T23:57:19.464" idx="1">
    <p:pos x="4031" y="1615"/>
    <p:text>La franja roja son los plugins que permiten dar estilo y acciones al sitio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López"/>
          <p:cNvSpPr txBox="1"/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“Escribir una cita aquí”"/>
          <p:cNvSpPr txBox="1"/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41703583_2880x1921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/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el título"/>
          <p:cNvSpPr txBox="1"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Nivel de texto 1…"/>
          <p:cNvSpPr txBox="1"/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el título"/>
          <p:cNvSpPr txBox="1"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654800" y="2374900"/>
            <a:ext cx="5588000" cy="68072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Nivel de texto 1…"/>
          <p:cNvSpPr txBox="1"/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515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1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gresando al siti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Ingresando al sitio</a:t>
            </a:r>
          </a:p>
        </p:txBody>
      </p:sp>
      <p:sp>
        <p:nvSpPr>
          <p:cNvPr id="120" name="Fundación APL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Fundación APLA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aso 3"/>
          <p:cNvSpPr txBox="1"/>
          <p:nvPr>
            <p:ph type="title"/>
          </p:nvPr>
        </p:nvSpPr>
        <p:spPr>
          <a:xfrm>
            <a:off x="762000" y="125293"/>
            <a:ext cx="11480800" cy="1300642"/>
          </a:xfrm>
          <a:prstGeom prst="rect">
            <a:avLst/>
          </a:prstGeom>
        </p:spPr>
        <p:txBody>
          <a:bodyPr/>
          <a:lstStyle/>
          <a:p>
            <a:pPr/>
            <a:r>
              <a:t>Paso 3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1690954"/>
            <a:ext cx="11785601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3676" y="2854421"/>
            <a:ext cx="5943601" cy="355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Gracias al plugins se podrá compartir en las redes sociales."/>
          <p:cNvSpPr txBox="1"/>
          <p:nvPr/>
        </p:nvSpPr>
        <p:spPr>
          <a:xfrm>
            <a:off x="6812764" y="2896398"/>
            <a:ext cx="5552941" cy="1500249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Gracias al plugins se podrá compartir en las redes sociales.</a:t>
            </a:r>
          </a:p>
        </p:txBody>
      </p:sp>
      <p:sp>
        <p:nvSpPr>
          <p:cNvPr id="183" name="Nota: Solamente se puede publicar en Facebook, para Instagram es de pago."/>
          <p:cNvSpPr txBox="1"/>
          <p:nvPr/>
        </p:nvSpPr>
        <p:spPr>
          <a:xfrm>
            <a:off x="6812147" y="4403564"/>
            <a:ext cx="5554175" cy="1500249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903206"/>
                  <a:satOff val="-17119"/>
                  <a:lumOff val="-2084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sz="3000">
                <a:solidFill>
                  <a:srgbClr val="3B3B3B"/>
                </a:solidFill>
                <a:effectLst>
                  <a:outerShdw sx="100000" sy="100000" kx="0" ky="0" algn="b" rotWithShape="0" blurRad="12700" dist="12700" dir="5400000">
                    <a:srgbClr val="FFFFFF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Nota: Solamente se puede publicar en Facebook, para Instagram es de pago.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aso 4"/>
          <p:cNvSpPr txBox="1"/>
          <p:nvPr>
            <p:ph type="title"/>
          </p:nvPr>
        </p:nvSpPr>
        <p:spPr>
          <a:xfrm>
            <a:off x="762000" y="125293"/>
            <a:ext cx="11480800" cy="1300642"/>
          </a:xfrm>
          <a:prstGeom prst="rect">
            <a:avLst/>
          </a:prstGeom>
        </p:spPr>
        <p:txBody>
          <a:bodyPr/>
          <a:lstStyle/>
          <a:p>
            <a:pPr/>
            <a:r>
              <a:t>Paso 4</a:t>
            </a:r>
          </a:p>
        </p:txBody>
      </p:sp>
      <p:sp>
        <p:nvSpPr>
          <p:cNvPr id="186" name="Verificando el resumen de la entrada."/>
          <p:cNvSpPr txBox="1"/>
          <p:nvPr/>
        </p:nvSpPr>
        <p:spPr>
          <a:xfrm>
            <a:off x="2318778" y="1310325"/>
            <a:ext cx="8367244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Verificando el resumen de la entrada.</a:t>
            </a:r>
          </a:p>
        </p:txBody>
      </p:sp>
      <p:sp>
        <p:nvSpPr>
          <p:cNvPr id="187" name="Al presionar publicar ya podrá ser visto desde la web."/>
          <p:cNvSpPr txBox="1"/>
          <p:nvPr/>
        </p:nvSpPr>
        <p:spPr>
          <a:xfrm>
            <a:off x="4256162" y="2374229"/>
            <a:ext cx="6411215" cy="411733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903206"/>
                  <a:satOff val="-17119"/>
                  <a:lumOff val="-2084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3B3B3B"/>
                </a:solidFill>
                <a:effectLst>
                  <a:outerShdw sx="100000" sy="100000" kx="0" ky="0" algn="b" rotWithShape="0" blurRad="12700" dist="12700" dir="5400000">
                    <a:srgbClr val="FFFFFF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Al presionar publicar ya podrá ser visto desde la web.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344" y="2302620"/>
            <a:ext cx="2875398" cy="714285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Arrow"/>
          <p:cNvSpPr/>
          <p:nvPr/>
        </p:nvSpPr>
        <p:spPr>
          <a:xfrm flipH="1" rot="10809901">
            <a:off x="2669458" y="2326060"/>
            <a:ext cx="1490663" cy="506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185" y="7344"/>
                </a:moveTo>
                <a:lnTo>
                  <a:pt x="14185" y="0"/>
                </a:lnTo>
                <a:lnTo>
                  <a:pt x="21600" y="10800"/>
                </a:lnTo>
                <a:lnTo>
                  <a:pt x="14185" y="21600"/>
                </a:lnTo>
                <a:lnTo>
                  <a:pt x="14185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3959795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90" name="Rectangle"/>
          <p:cNvSpPr/>
          <p:nvPr/>
        </p:nvSpPr>
        <p:spPr>
          <a:xfrm>
            <a:off x="724276" y="3422299"/>
            <a:ext cx="2743534" cy="1270001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solidFill>
              <a:srgbClr val="000000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91" name="Arrow"/>
          <p:cNvSpPr/>
          <p:nvPr/>
        </p:nvSpPr>
        <p:spPr>
          <a:xfrm flipH="1" rot="10809901">
            <a:off x="3601478" y="3807885"/>
            <a:ext cx="1239689" cy="498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835" y="7344"/>
                </a:moveTo>
                <a:lnTo>
                  <a:pt x="12835" y="0"/>
                </a:lnTo>
                <a:lnTo>
                  <a:pt x="21600" y="10800"/>
                </a:lnTo>
                <a:lnTo>
                  <a:pt x="12835" y="21600"/>
                </a:lnTo>
                <a:lnTo>
                  <a:pt x="12835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3959795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92" name="Por seguridad, quitar el público hasta haber…"/>
          <p:cNvSpPr txBox="1"/>
          <p:nvPr/>
        </p:nvSpPr>
        <p:spPr>
          <a:xfrm>
            <a:off x="4908673" y="3734256"/>
            <a:ext cx="5398771" cy="729233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903206"/>
                  <a:satOff val="-17119"/>
                  <a:lumOff val="-2084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000">
                <a:solidFill>
                  <a:srgbClr val="3B3B3B"/>
                </a:solidFill>
                <a:effectLst>
                  <a:outerShdw sx="100000" sy="100000" kx="0" ky="0" algn="b" rotWithShape="0" blurRad="12700" dist="12700" dir="5400000">
                    <a:srgbClr val="FFFFFF">
                      <a:alpha val="25000"/>
                    </a:srgbClr>
                  </a:outerShdw>
                </a:effectLst>
              </a:defRPr>
            </a:pPr>
            <a:r>
              <a:t>Por seguridad, quitar el público hasta haber </a:t>
            </a:r>
          </a:p>
          <a:p>
            <a:pPr algn="just">
              <a:defRPr sz="2000">
                <a:solidFill>
                  <a:srgbClr val="3B3B3B"/>
                </a:solidFill>
                <a:effectLst>
                  <a:outerShdw sx="100000" sy="100000" kx="0" ky="0" algn="b" rotWithShape="0" blurRad="12700" dist="12700" dir="5400000">
                    <a:srgbClr val="FFFFFF">
                      <a:alpha val="25000"/>
                    </a:srgbClr>
                  </a:outerShdw>
                </a:effectLst>
              </a:defRPr>
            </a:pPr>
            <a:r>
              <a:t>Sido revisado por el equipo.</a:t>
            </a:r>
          </a:p>
        </p:txBody>
      </p:sp>
      <p:sp>
        <p:nvSpPr>
          <p:cNvPr id="193" name="Arrow"/>
          <p:cNvSpPr/>
          <p:nvPr/>
        </p:nvSpPr>
        <p:spPr>
          <a:xfrm flipH="1" rot="10809901">
            <a:off x="3601478" y="6312123"/>
            <a:ext cx="1239689" cy="498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835" y="7344"/>
                </a:moveTo>
                <a:lnTo>
                  <a:pt x="12835" y="0"/>
                </a:lnTo>
                <a:lnTo>
                  <a:pt x="21600" y="10800"/>
                </a:lnTo>
                <a:lnTo>
                  <a:pt x="12835" y="21600"/>
                </a:lnTo>
                <a:lnTo>
                  <a:pt x="12835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3959795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94" name="Puedes crear varias categorías como por ejemplo Eventos, casos, etc."/>
          <p:cNvSpPr txBox="1"/>
          <p:nvPr/>
        </p:nvSpPr>
        <p:spPr>
          <a:xfrm>
            <a:off x="4908673" y="6014364"/>
            <a:ext cx="5940807" cy="729234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903206"/>
                  <a:satOff val="-17119"/>
                  <a:lumOff val="-2084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2000">
                <a:solidFill>
                  <a:srgbClr val="3B3B3B"/>
                </a:solidFill>
                <a:effectLst>
                  <a:outerShdw sx="100000" sy="100000" kx="0" ky="0" algn="b" rotWithShape="0" blurRad="12700" dist="12700" dir="5400000">
                    <a:srgbClr val="FFFFFF">
                      <a:alpha val="25000"/>
                    </a:srgbClr>
                  </a:outerShdw>
                </a:effectLst>
              </a:defRPr>
            </a:pPr>
            <a:r>
              <a:t>Puedes crear varias categorías como por ejemplo</a:t>
            </a:r>
            <a:br/>
            <a:r>
              <a:t>Eventos, casos, etc.</a:t>
            </a:r>
          </a:p>
        </p:txBody>
      </p:sp>
      <p:sp>
        <p:nvSpPr>
          <p:cNvPr id="195" name="Arrow"/>
          <p:cNvSpPr/>
          <p:nvPr/>
        </p:nvSpPr>
        <p:spPr>
          <a:xfrm flipH="1" rot="10809901">
            <a:off x="3601478" y="6996248"/>
            <a:ext cx="1239689" cy="498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835" y="7344"/>
                </a:moveTo>
                <a:lnTo>
                  <a:pt x="12835" y="0"/>
                </a:lnTo>
                <a:lnTo>
                  <a:pt x="21600" y="10800"/>
                </a:lnTo>
                <a:lnTo>
                  <a:pt x="12835" y="21600"/>
                </a:lnTo>
                <a:lnTo>
                  <a:pt x="12835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3959795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96" name="Las etiquetas son muy importantes son las palabras claves por lo cual Google revisará en los sitios…"/>
          <p:cNvSpPr txBox="1"/>
          <p:nvPr/>
        </p:nvSpPr>
        <p:spPr>
          <a:xfrm>
            <a:off x="4908673" y="6875699"/>
            <a:ext cx="7891329" cy="1364233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903206"/>
                  <a:satOff val="-17119"/>
                  <a:lumOff val="-2084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sz="2000">
                <a:solidFill>
                  <a:srgbClr val="3B3B3B"/>
                </a:solidFill>
                <a:effectLst>
                  <a:outerShdw sx="100000" sy="100000" kx="0" ky="0" algn="b" rotWithShape="0" blurRad="12700" dist="12700" dir="5400000">
                    <a:srgbClr val="FFFFFF">
                      <a:alpha val="25000"/>
                    </a:srgbClr>
                  </a:outerShdw>
                </a:effectLst>
              </a:defRPr>
            </a:pPr>
            <a:r>
              <a:t>Las etiquetas son muy importantes son las palabras</a:t>
            </a:r>
            <a:br/>
            <a:r>
              <a:t>claves por lo cual Google revisará en los sitios</a:t>
            </a:r>
          </a:p>
          <a:p>
            <a:pPr algn="just">
              <a:defRPr sz="2000">
                <a:solidFill>
                  <a:srgbClr val="3B3B3B"/>
                </a:solidFill>
                <a:effectLst>
                  <a:outerShdw sx="100000" sy="100000" kx="0" ky="0" algn="b" rotWithShape="0" blurRad="12700" dist="12700" dir="5400000">
                    <a:srgbClr val="FFFFFF">
                      <a:alpha val="25000"/>
                    </a:srgbClr>
                  </a:outerShdw>
                </a:effectLst>
              </a:defRPr>
            </a:pPr>
            <a:r>
              <a:t>Por ejemplo: maltrato, criadero, Providencia y siempre fundación APLA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aso 4"/>
          <p:cNvSpPr txBox="1"/>
          <p:nvPr>
            <p:ph type="title"/>
          </p:nvPr>
        </p:nvSpPr>
        <p:spPr>
          <a:xfrm>
            <a:off x="762000" y="125293"/>
            <a:ext cx="11480800" cy="1300642"/>
          </a:xfrm>
          <a:prstGeom prst="rect">
            <a:avLst/>
          </a:prstGeom>
        </p:spPr>
        <p:txBody>
          <a:bodyPr/>
          <a:lstStyle/>
          <a:p>
            <a:pPr/>
            <a:r>
              <a:t>Paso 4</a:t>
            </a:r>
          </a:p>
        </p:txBody>
      </p:sp>
      <p:sp>
        <p:nvSpPr>
          <p:cNvPr id="199" name="Verificando el resumen de la entrada."/>
          <p:cNvSpPr txBox="1"/>
          <p:nvPr/>
        </p:nvSpPr>
        <p:spPr>
          <a:xfrm>
            <a:off x="2318778" y="1310325"/>
            <a:ext cx="8367244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Verificando el resumen de la entrada.</a:t>
            </a:r>
          </a:p>
        </p:txBody>
      </p:sp>
      <p:sp>
        <p:nvSpPr>
          <p:cNvPr id="200" name="Arrow"/>
          <p:cNvSpPr/>
          <p:nvPr/>
        </p:nvSpPr>
        <p:spPr>
          <a:xfrm flipH="1" rot="10809901">
            <a:off x="3601478" y="2772868"/>
            <a:ext cx="1239689" cy="498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835" y="7344"/>
                </a:moveTo>
                <a:lnTo>
                  <a:pt x="12835" y="0"/>
                </a:lnTo>
                <a:lnTo>
                  <a:pt x="21600" y="10800"/>
                </a:lnTo>
                <a:lnTo>
                  <a:pt x="12835" y="21600"/>
                </a:lnTo>
                <a:lnTo>
                  <a:pt x="12835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3959795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01" name="Arrow"/>
          <p:cNvSpPr/>
          <p:nvPr/>
        </p:nvSpPr>
        <p:spPr>
          <a:xfrm flipH="1" rot="10809901">
            <a:off x="3622645" y="6179911"/>
            <a:ext cx="1239689" cy="498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835" y="7344"/>
                </a:moveTo>
                <a:lnTo>
                  <a:pt x="12835" y="0"/>
                </a:lnTo>
                <a:lnTo>
                  <a:pt x="21600" y="10800"/>
                </a:lnTo>
                <a:lnTo>
                  <a:pt x="12835" y="21600"/>
                </a:lnTo>
                <a:lnTo>
                  <a:pt x="12835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3959795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02" name="Todas son buenas prácticas que hay que en lo posible considerar."/>
          <p:cNvSpPr txBox="1"/>
          <p:nvPr/>
        </p:nvSpPr>
        <p:spPr>
          <a:xfrm>
            <a:off x="4928767" y="2816416"/>
            <a:ext cx="7851141" cy="411733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903206"/>
                  <a:satOff val="-17119"/>
                  <a:lumOff val="-2084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3B3B3B"/>
                </a:solidFill>
                <a:effectLst>
                  <a:outerShdw sx="100000" sy="100000" kx="0" ky="0" algn="b" rotWithShape="0" blurRad="12700" dist="12700" dir="5400000">
                    <a:srgbClr val="FFFFFF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Todas son buenas prácticas que hay que en lo posible considerar.</a:t>
            </a:r>
          </a:p>
        </p:txBody>
      </p:sp>
      <p:sp>
        <p:nvSpPr>
          <p:cNvPr id="203" name="Esto es importante es la foto de miniatura que se verá cómo para llamar la intención, esta imagen debe ser más pequeña."/>
          <p:cNvSpPr txBox="1"/>
          <p:nvPr/>
        </p:nvSpPr>
        <p:spPr>
          <a:xfrm>
            <a:off x="4908673" y="6064709"/>
            <a:ext cx="7891329" cy="729233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903206"/>
                  <a:satOff val="-17119"/>
                  <a:lumOff val="-2084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sz="2000">
                <a:solidFill>
                  <a:srgbClr val="3B3B3B"/>
                </a:solidFill>
                <a:effectLst>
                  <a:outerShdw sx="100000" sy="100000" kx="0" ky="0" algn="b" rotWithShape="0" blurRad="12700" dist="12700" dir="5400000">
                    <a:srgbClr val="FFFFFF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Esto es importante es la foto de miniatura que se verá cómo para llamar la intención, esta imagen debe ser más pequeña.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1076" y="2444399"/>
            <a:ext cx="3175001" cy="322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1076" y="5883225"/>
            <a:ext cx="3175001" cy="109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aso 5"/>
          <p:cNvSpPr txBox="1"/>
          <p:nvPr>
            <p:ph type="title"/>
          </p:nvPr>
        </p:nvSpPr>
        <p:spPr>
          <a:xfrm>
            <a:off x="762000" y="125293"/>
            <a:ext cx="11480800" cy="1300642"/>
          </a:xfrm>
          <a:prstGeom prst="rect">
            <a:avLst/>
          </a:prstGeom>
        </p:spPr>
        <p:txBody>
          <a:bodyPr/>
          <a:lstStyle/>
          <a:p>
            <a:pPr/>
            <a:r>
              <a:t>Paso 5</a:t>
            </a:r>
          </a:p>
        </p:txBody>
      </p:sp>
      <p:sp>
        <p:nvSpPr>
          <p:cNvPr id="208" name="Publicar."/>
          <p:cNvSpPr txBox="1"/>
          <p:nvPr/>
        </p:nvSpPr>
        <p:spPr>
          <a:xfrm>
            <a:off x="5483910" y="1511578"/>
            <a:ext cx="2036980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Publicar.</a:t>
            </a:r>
          </a:p>
        </p:txBody>
      </p:sp>
      <p:sp>
        <p:nvSpPr>
          <p:cNvPr id="209" name="Arrow"/>
          <p:cNvSpPr/>
          <p:nvPr/>
        </p:nvSpPr>
        <p:spPr>
          <a:xfrm flipH="1" rot="5386725">
            <a:off x="6862736" y="3521822"/>
            <a:ext cx="897201" cy="505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89" y="7344"/>
                </a:moveTo>
                <a:lnTo>
                  <a:pt x="9489" y="0"/>
                </a:lnTo>
                <a:lnTo>
                  <a:pt x="21600" y="10800"/>
                </a:lnTo>
                <a:lnTo>
                  <a:pt x="9489" y="21600"/>
                </a:lnTo>
                <a:lnTo>
                  <a:pt x="9489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2795119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9648" y="2674458"/>
            <a:ext cx="4635501" cy="59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22273" y="3462471"/>
            <a:ext cx="3263901" cy="547370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Las etiquetas son las que ayudan a que tu sitio sea más fácil acceder."/>
          <p:cNvSpPr txBox="1"/>
          <p:nvPr/>
        </p:nvSpPr>
        <p:spPr>
          <a:xfrm>
            <a:off x="5375241" y="4391422"/>
            <a:ext cx="6229419" cy="1500249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Las etiquetas son las que ayudan a que tu sitio sea más fácil acceder.</a:t>
            </a:r>
          </a:p>
        </p:txBody>
      </p:sp>
      <p:sp>
        <p:nvSpPr>
          <p:cNvPr id="213" name="Arrow"/>
          <p:cNvSpPr/>
          <p:nvPr/>
        </p:nvSpPr>
        <p:spPr>
          <a:xfrm flipH="1" rot="10786725">
            <a:off x="4991578" y="7472634"/>
            <a:ext cx="897201" cy="505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89" y="7344"/>
                </a:moveTo>
                <a:lnTo>
                  <a:pt x="9489" y="0"/>
                </a:lnTo>
                <a:lnTo>
                  <a:pt x="21600" y="10800"/>
                </a:lnTo>
                <a:lnTo>
                  <a:pt x="9489" y="21600"/>
                </a:lnTo>
                <a:lnTo>
                  <a:pt x="9489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2795119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14" name="Ejemplos"/>
          <p:cNvSpPr txBox="1"/>
          <p:nvPr/>
        </p:nvSpPr>
        <p:spPr>
          <a:xfrm>
            <a:off x="5904102" y="7519506"/>
            <a:ext cx="1196595" cy="411733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903206"/>
                  <a:satOff val="-17119"/>
                  <a:lumOff val="-2084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3B3B3B"/>
                </a:solidFill>
                <a:effectLst>
                  <a:outerShdw sx="100000" sy="100000" kx="0" ky="0" algn="b" rotWithShape="0" blurRad="12700" dist="12700" dir="5400000">
                    <a:srgbClr val="FFFFFF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Ejemplos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77380" y="7190398"/>
            <a:ext cx="3263901" cy="116840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Arrow"/>
          <p:cNvSpPr/>
          <p:nvPr/>
        </p:nvSpPr>
        <p:spPr>
          <a:xfrm flipH="1" rot="10786725">
            <a:off x="7240594" y="7472634"/>
            <a:ext cx="897201" cy="505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89" y="7344"/>
                </a:moveTo>
                <a:lnTo>
                  <a:pt x="9489" y="0"/>
                </a:lnTo>
                <a:lnTo>
                  <a:pt x="21600" y="10800"/>
                </a:lnTo>
                <a:lnTo>
                  <a:pt x="9489" y="21600"/>
                </a:lnTo>
                <a:lnTo>
                  <a:pt x="9489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2795119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aso 5"/>
          <p:cNvSpPr txBox="1"/>
          <p:nvPr>
            <p:ph type="title"/>
          </p:nvPr>
        </p:nvSpPr>
        <p:spPr>
          <a:xfrm>
            <a:off x="762000" y="125293"/>
            <a:ext cx="11480800" cy="1300642"/>
          </a:xfrm>
          <a:prstGeom prst="rect">
            <a:avLst/>
          </a:prstGeom>
        </p:spPr>
        <p:txBody>
          <a:bodyPr/>
          <a:lstStyle/>
          <a:p>
            <a:pPr/>
            <a:r>
              <a:t>Paso 5</a:t>
            </a:r>
          </a:p>
        </p:txBody>
      </p:sp>
      <p:sp>
        <p:nvSpPr>
          <p:cNvPr id="219" name="Listo la página ya esta publicada."/>
          <p:cNvSpPr txBox="1"/>
          <p:nvPr/>
        </p:nvSpPr>
        <p:spPr>
          <a:xfrm>
            <a:off x="2716682" y="1511578"/>
            <a:ext cx="7571436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Listo la página ya esta publicada.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2200" y="2895441"/>
            <a:ext cx="3200401" cy="2870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Arrow"/>
          <p:cNvSpPr/>
          <p:nvPr/>
        </p:nvSpPr>
        <p:spPr>
          <a:xfrm flipH="1" rot="5386725">
            <a:off x="5321802" y="6154056"/>
            <a:ext cx="897202" cy="505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89" y="7344"/>
                </a:moveTo>
                <a:lnTo>
                  <a:pt x="9489" y="0"/>
                </a:lnTo>
                <a:lnTo>
                  <a:pt x="21600" y="10800"/>
                </a:lnTo>
                <a:lnTo>
                  <a:pt x="9489" y="21600"/>
                </a:lnTo>
                <a:lnTo>
                  <a:pt x="9489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2795119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222" name="Hacemos click a ver nuestra entrada."/>
          <p:cNvSpPr txBox="1"/>
          <p:nvPr/>
        </p:nvSpPr>
        <p:spPr>
          <a:xfrm>
            <a:off x="3834307" y="7047839"/>
            <a:ext cx="6229419" cy="1030349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Hacemos click a ver nuestra entrada.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aso 5"/>
          <p:cNvSpPr txBox="1"/>
          <p:nvPr>
            <p:ph type="title"/>
          </p:nvPr>
        </p:nvSpPr>
        <p:spPr>
          <a:xfrm>
            <a:off x="762000" y="125293"/>
            <a:ext cx="11480800" cy="1300642"/>
          </a:xfrm>
          <a:prstGeom prst="rect">
            <a:avLst/>
          </a:prstGeom>
        </p:spPr>
        <p:txBody>
          <a:bodyPr/>
          <a:lstStyle/>
          <a:p>
            <a:pPr/>
            <a:r>
              <a:t>Paso 5</a:t>
            </a:r>
          </a:p>
        </p:txBody>
      </p:sp>
      <p:sp>
        <p:nvSpPr>
          <p:cNvPr id="225" name="Revisando el sitio web."/>
          <p:cNvSpPr txBox="1"/>
          <p:nvPr/>
        </p:nvSpPr>
        <p:spPr>
          <a:xfrm>
            <a:off x="3874439" y="1511578"/>
            <a:ext cx="5255922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Revisando el sitio web.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2269023"/>
            <a:ext cx="11480801" cy="7061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aso 5"/>
          <p:cNvSpPr txBox="1"/>
          <p:nvPr>
            <p:ph type="title"/>
          </p:nvPr>
        </p:nvSpPr>
        <p:spPr>
          <a:xfrm>
            <a:off x="762000" y="125293"/>
            <a:ext cx="11480800" cy="1300642"/>
          </a:xfrm>
          <a:prstGeom prst="rect">
            <a:avLst/>
          </a:prstGeom>
        </p:spPr>
        <p:txBody>
          <a:bodyPr/>
          <a:lstStyle/>
          <a:p>
            <a:pPr/>
            <a:r>
              <a:t>Paso 5</a:t>
            </a:r>
          </a:p>
        </p:txBody>
      </p:sp>
      <p:sp>
        <p:nvSpPr>
          <p:cNvPr id="229" name="Revisando Facebook."/>
          <p:cNvSpPr txBox="1"/>
          <p:nvPr/>
        </p:nvSpPr>
        <p:spPr>
          <a:xfrm>
            <a:off x="4026458" y="1274511"/>
            <a:ext cx="4951884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Revisando Facebook.</a:t>
            </a:r>
          </a:p>
        </p:txBody>
      </p:sp>
      <p:pic>
        <p:nvPicPr>
          <p:cNvPr id="2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166" y="2051050"/>
            <a:ext cx="8966201" cy="709930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El sitio fue publicado en la página de Facebook"/>
          <p:cNvSpPr txBox="1"/>
          <p:nvPr/>
        </p:nvSpPr>
        <p:spPr>
          <a:xfrm>
            <a:off x="9512332" y="2073672"/>
            <a:ext cx="3396194" cy="197015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El sitio fue publicado en la página de Facebook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aso 1"/>
          <p:cNvSpPr txBox="1"/>
          <p:nvPr>
            <p:ph type="title"/>
          </p:nvPr>
        </p:nvSpPr>
        <p:spPr>
          <a:xfrm>
            <a:off x="762000" y="125293"/>
            <a:ext cx="11480800" cy="1300642"/>
          </a:xfrm>
          <a:prstGeom prst="rect">
            <a:avLst/>
          </a:prstGeom>
        </p:spPr>
        <p:txBody>
          <a:bodyPr/>
          <a:lstStyle/>
          <a:p>
            <a:pPr/>
            <a:r>
              <a:t>Paso 1</a:t>
            </a:r>
          </a:p>
        </p:txBody>
      </p:sp>
      <p:sp>
        <p:nvSpPr>
          <p:cNvPr id="123" name="Se deberá ingresar al siguiente enlace"/>
          <p:cNvSpPr txBox="1"/>
          <p:nvPr/>
        </p:nvSpPr>
        <p:spPr>
          <a:xfrm>
            <a:off x="2202230" y="1732761"/>
            <a:ext cx="8600340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 deberá ingresar al siguiente enlace</a:t>
            </a:r>
          </a:p>
        </p:txBody>
      </p:sp>
      <p:sp>
        <p:nvSpPr>
          <p:cNvPr id="124" name="https://fundacionapla.org/wp-login.php?loggedout=true"/>
          <p:cNvSpPr txBox="1"/>
          <p:nvPr/>
        </p:nvSpPr>
        <p:spPr>
          <a:xfrm>
            <a:off x="212470" y="2711388"/>
            <a:ext cx="12579859" cy="671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https://fundacionapla.org/wp-login.php?loggedout=true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544" y="3550633"/>
            <a:ext cx="6574862" cy="5908116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Credenciales…"/>
          <p:cNvSpPr txBox="1"/>
          <p:nvPr/>
        </p:nvSpPr>
        <p:spPr>
          <a:xfrm>
            <a:off x="4421972" y="3891357"/>
            <a:ext cx="8159040" cy="1970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         </a:t>
            </a:r>
            <a:r>
              <a:rPr b="1" sz="2800">
                <a:latin typeface="+mn-lt"/>
                <a:ea typeface="+mn-ea"/>
                <a:cs typeface="+mn-cs"/>
                <a:sym typeface="Helvetica Neue"/>
              </a:rPr>
              <a:t>Credenciales</a:t>
            </a:r>
            <a:endParaRPr sz="2800"/>
          </a:p>
          <a:p>
            <a:pPr>
              <a:defRPr sz="2800"/>
            </a:pPr>
          </a:p>
          <a:p>
            <a:pPr>
              <a:defRPr sz="2800"/>
            </a:pPr>
            <a:r>
              <a:t>                    - Usuario: karin.rosenberg</a:t>
            </a:r>
          </a:p>
          <a:p>
            <a:pPr>
              <a:defRPr sz="2800"/>
            </a:pPr>
            <a:r>
              <a:t>                             - Contraseña: Fundación APLA.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aso 2"/>
          <p:cNvSpPr txBox="1"/>
          <p:nvPr>
            <p:ph type="title"/>
          </p:nvPr>
        </p:nvSpPr>
        <p:spPr>
          <a:xfrm>
            <a:off x="762000" y="25448"/>
            <a:ext cx="11480800" cy="1199481"/>
          </a:xfrm>
          <a:prstGeom prst="rect">
            <a:avLst/>
          </a:prstGeom>
        </p:spPr>
        <p:txBody>
          <a:bodyPr/>
          <a:lstStyle/>
          <a:p>
            <a:pPr/>
            <a:r>
              <a:t>Paso 2</a:t>
            </a:r>
          </a:p>
        </p:txBody>
      </p:sp>
      <p:sp>
        <p:nvSpPr>
          <p:cNvPr id="129" name="Conociendo la plataforma Wordpress"/>
          <p:cNvSpPr txBox="1"/>
          <p:nvPr/>
        </p:nvSpPr>
        <p:spPr>
          <a:xfrm>
            <a:off x="2287650" y="1308420"/>
            <a:ext cx="8429499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Conociendo la plataforma Wordpress</a:t>
            </a:r>
          </a:p>
        </p:txBody>
      </p:sp>
      <p:sp>
        <p:nvSpPr>
          <p:cNvPr id="130" name="Dashboard"/>
          <p:cNvSpPr txBox="1"/>
          <p:nvPr/>
        </p:nvSpPr>
        <p:spPr>
          <a:xfrm>
            <a:off x="5220411" y="2063713"/>
            <a:ext cx="2563978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Dashboard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21128"/>
            <a:ext cx="13004801" cy="6907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aso 2"/>
          <p:cNvSpPr txBox="1"/>
          <p:nvPr>
            <p:ph type="title"/>
          </p:nvPr>
        </p:nvSpPr>
        <p:spPr>
          <a:xfrm>
            <a:off x="762000" y="25448"/>
            <a:ext cx="11480800" cy="1199481"/>
          </a:xfrm>
          <a:prstGeom prst="rect">
            <a:avLst/>
          </a:prstGeom>
        </p:spPr>
        <p:txBody>
          <a:bodyPr/>
          <a:lstStyle/>
          <a:p>
            <a:pPr/>
            <a:r>
              <a:t>Paso 2</a:t>
            </a:r>
          </a:p>
        </p:txBody>
      </p:sp>
      <p:sp>
        <p:nvSpPr>
          <p:cNvPr id="134" name="Conociendo la plataforma Wordpress"/>
          <p:cNvSpPr txBox="1"/>
          <p:nvPr/>
        </p:nvSpPr>
        <p:spPr>
          <a:xfrm>
            <a:off x="2287650" y="1308420"/>
            <a:ext cx="8429499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Conociendo la plataforma Wordpress</a:t>
            </a:r>
          </a:p>
        </p:txBody>
      </p:sp>
      <p:sp>
        <p:nvSpPr>
          <p:cNvPr id="135" name="Dashboard"/>
          <p:cNvSpPr txBox="1"/>
          <p:nvPr/>
        </p:nvSpPr>
        <p:spPr>
          <a:xfrm>
            <a:off x="5220411" y="2063713"/>
            <a:ext cx="2563978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Dashboard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819006"/>
            <a:ext cx="13004801" cy="6907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-1675427" y="6725638"/>
            <a:ext cx="6068605" cy="76201"/>
          </a:xfrm>
          <a:prstGeom prst="rect">
            <a:avLst/>
          </a:prstGeom>
        </p:spPr>
      </p:pic>
      <p:pic>
        <p:nvPicPr>
          <p:cNvPr id="139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-2997680" y="6725638"/>
            <a:ext cx="6068605" cy="76201"/>
          </a:xfrm>
          <a:prstGeom prst="rect">
            <a:avLst/>
          </a:prstGeom>
        </p:spPr>
      </p:pic>
      <p:sp>
        <p:nvSpPr>
          <p:cNvPr id="141" name="Arrow"/>
          <p:cNvSpPr/>
          <p:nvPr/>
        </p:nvSpPr>
        <p:spPr>
          <a:xfrm>
            <a:off x="926331" y="4651880"/>
            <a:ext cx="865089" cy="671802"/>
          </a:xfrm>
          <a:prstGeom prst="rightArrow">
            <a:avLst>
              <a:gd name="adj1" fmla="val 32000"/>
              <a:gd name="adj2" fmla="val 98227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42" name="Debemos seleccionar la opción entradas =&gt; Añadir nueva entrada"/>
          <p:cNvSpPr txBox="1"/>
          <p:nvPr/>
        </p:nvSpPr>
        <p:spPr>
          <a:xfrm>
            <a:off x="-4127500" y="4359780"/>
            <a:ext cx="16901071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                                           </a:t>
            </a:r>
            <a:r>
              <a:rPr>
                <a:solidFill>
                  <a:srgbClr val="EB4335"/>
                </a:solidFill>
              </a:rPr>
              <a:t>Debemos seleccionar la opción entradas =&gt; Añadir nueva entrada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aso 3"/>
          <p:cNvSpPr txBox="1"/>
          <p:nvPr>
            <p:ph type="title"/>
          </p:nvPr>
        </p:nvSpPr>
        <p:spPr>
          <a:xfrm>
            <a:off x="762000" y="125293"/>
            <a:ext cx="11480800" cy="1300642"/>
          </a:xfrm>
          <a:prstGeom prst="rect">
            <a:avLst/>
          </a:prstGeom>
        </p:spPr>
        <p:txBody>
          <a:bodyPr/>
          <a:lstStyle/>
          <a:p>
            <a:pPr/>
            <a:r>
              <a:t>Paso 3</a:t>
            </a:r>
          </a:p>
        </p:txBody>
      </p:sp>
      <p:sp>
        <p:nvSpPr>
          <p:cNvPr id="145" name="Creando nuestra nueva entrada en el Blog"/>
          <p:cNvSpPr txBox="1"/>
          <p:nvPr/>
        </p:nvSpPr>
        <p:spPr>
          <a:xfrm>
            <a:off x="1751241" y="1732761"/>
            <a:ext cx="9502318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Creando nuestra nueva entrada en el Blog</a:t>
            </a:r>
          </a:p>
        </p:txBody>
      </p:sp>
      <p:pic>
        <p:nvPicPr>
          <p:cNvPr id="146" name="Screen Shot 2019-07-27 at 00.05.16.png" descr="Screen Shot 2019-07-27 at 00.05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8362" y="3080452"/>
            <a:ext cx="8242301" cy="232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Rectangle" descr="Rectangle"/>
          <p:cNvPicPr>
            <a:picLocks noChangeAspect="0"/>
          </p:cNvPicPr>
          <p:nvPr/>
        </p:nvPicPr>
        <p:blipFill>
          <a:blip r:embed="rId3">
            <a:alphaModFix amt="19826"/>
            <a:extLst/>
          </a:blip>
          <a:stretch>
            <a:fillRect/>
          </a:stretch>
        </p:blipFill>
        <p:spPr>
          <a:xfrm>
            <a:off x="2622793" y="3406736"/>
            <a:ext cx="4003203" cy="1256002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sp>
        <p:nvSpPr>
          <p:cNvPr id="148" name="Arrow"/>
          <p:cNvSpPr/>
          <p:nvPr/>
        </p:nvSpPr>
        <p:spPr>
          <a:xfrm>
            <a:off x="6500940" y="3678784"/>
            <a:ext cx="774809" cy="491032"/>
          </a:xfrm>
          <a:prstGeom prst="rightArrow">
            <a:avLst>
              <a:gd name="adj1" fmla="val 32000"/>
              <a:gd name="adj2" fmla="val 100987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49" name="Título principal"/>
          <p:cNvSpPr txBox="1"/>
          <p:nvPr/>
        </p:nvSpPr>
        <p:spPr>
          <a:xfrm>
            <a:off x="7345120" y="3644075"/>
            <a:ext cx="2824735" cy="56045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903206"/>
                  <a:satOff val="-17119"/>
                  <a:lumOff val="-2084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3B3B3B"/>
                </a:solidFill>
                <a:effectLst>
                  <a:outerShdw sx="100000" sy="100000" kx="0" ky="0" algn="b" rotWithShape="0" blurRad="12700" dist="12700" dir="5400000">
                    <a:srgbClr val="FFFFFF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Título principal </a:t>
            </a:r>
          </a:p>
        </p:txBody>
      </p:sp>
      <p:sp>
        <p:nvSpPr>
          <p:cNvPr id="150" name="Arrow"/>
          <p:cNvSpPr/>
          <p:nvPr/>
        </p:nvSpPr>
        <p:spPr>
          <a:xfrm flipH="1" rot="5470862">
            <a:off x="8176394" y="5182248"/>
            <a:ext cx="899107" cy="491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87" y="7344"/>
                </a:moveTo>
                <a:lnTo>
                  <a:pt x="9687" y="0"/>
                </a:lnTo>
                <a:lnTo>
                  <a:pt x="21600" y="10800"/>
                </a:lnTo>
                <a:lnTo>
                  <a:pt x="9687" y="21600"/>
                </a:lnTo>
                <a:lnTo>
                  <a:pt x="9687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3959795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51" name="Inserta una imagen en el texto"/>
          <p:cNvSpPr txBox="1"/>
          <p:nvPr/>
        </p:nvSpPr>
        <p:spPr>
          <a:xfrm>
            <a:off x="6046482" y="6080442"/>
            <a:ext cx="5422012" cy="560449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903206"/>
                  <a:satOff val="-17119"/>
                  <a:lumOff val="-2084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3B3B3B"/>
                </a:solidFill>
                <a:effectLst>
                  <a:outerShdw sx="100000" sy="100000" kx="0" ky="0" algn="b" rotWithShape="0" blurRad="12700" dist="12700" dir="5400000">
                    <a:srgbClr val="FFFFFF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Inserta una imagen en el texto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aso 3"/>
          <p:cNvSpPr txBox="1"/>
          <p:nvPr>
            <p:ph type="title"/>
          </p:nvPr>
        </p:nvSpPr>
        <p:spPr>
          <a:xfrm>
            <a:off x="762000" y="125293"/>
            <a:ext cx="11480800" cy="1300642"/>
          </a:xfrm>
          <a:prstGeom prst="rect">
            <a:avLst/>
          </a:prstGeom>
        </p:spPr>
        <p:txBody>
          <a:bodyPr/>
          <a:lstStyle/>
          <a:p>
            <a:pPr/>
            <a:r>
              <a:t>Paso 3</a:t>
            </a:r>
          </a:p>
        </p:txBody>
      </p:sp>
      <p:sp>
        <p:nvSpPr>
          <p:cNvPr id="154" name="Ejemplo de una nueva entrada."/>
          <p:cNvSpPr txBox="1"/>
          <p:nvPr/>
        </p:nvSpPr>
        <p:spPr>
          <a:xfrm>
            <a:off x="2989834" y="1351761"/>
            <a:ext cx="7025133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Ejemplo de una nueva entrada.</a:t>
            </a:r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0" y="2393950"/>
            <a:ext cx="6934200" cy="60833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Con respecto al texto hay que usar…"/>
          <p:cNvSpPr txBox="1"/>
          <p:nvPr/>
        </p:nvSpPr>
        <p:spPr>
          <a:xfrm>
            <a:off x="3991061" y="4277970"/>
            <a:ext cx="902086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2400"/>
            </a:pPr>
            <a:r>
              <a:t>                                             Con respecto al texto hay que usar </a:t>
            </a:r>
          </a:p>
          <a:p>
            <a:pPr algn="r">
              <a:defRPr sz="2400"/>
            </a:pPr>
            <a:r>
              <a:t>                                      palabras claves eso se verá en otro</a:t>
            </a:r>
          </a:p>
          <a:p>
            <a:pPr algn="r">
              <a:defRPr sz="2400"/>
            </a:pPr>
            <a:r>
              <a:t>apartado.</a:t>
            </a:r>
          </a:p>
        </p:txBody>
      </p:sp>
      <p:sp>
        <p:nvSpPr>
          <p:cNvPr id="157" name="Podrás subir una foto a la plataforma…"/>
          <p:cNvSpPr txBox="1"/>
          <p:nvPr/>
        </p:nvSpPr>
        <p:spPr>
          <a:xfrm>
            <a:off x="3968506" y="6144023"/>
            <a:ext cx="9065972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                                          Podrás subir una foto a la plataforma </a:t>
            </a:r>
          </a:p>
          <a:p>
            <a:pPr>
              <a:defRPr sz="2400"/>
            </a:pPr>
            <a:r>
              <a:t>                  y quedará respaldada.</a:t>
            </a:r>
          </a:p>
        </p:txBody>
      </p:sp>
      <p:sp>
        <p:nvSpPr>
          <p:cNvPr id="158" name="Arrow"/>
          <p:cNvSpPr/>
          <p:nvPr/>
        </p:nvSpPr>
        <p:spPr>
          <a:xfrm flipH="1" rot="5470862">
            <a:off x="2627554" y="8215422"/>
            <a:ext cx="899107" cy="491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87" y="7344"/>
                </a:moveTo>
                <a:lnTo>
                  <a:pt x="9687" y="0"/>
                </a:lnTo>
                <a:lnTo>
                  <a:pt x="21600" y="10800"/>
                </a:lnTo>
                <a:lnTo>
                  <a:pt x="9687" y="21600"/>
                </a:lnTo>
                <a:lnTo>
                  <a:pt x="9687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3959795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59" name="Acá podrás subir tus fotos."/>
          <p:cNvSpPr txBox="1"/>
          <p:nvPr/>
        </p:nvSpPr>
        <p:spPr>
          <a:xfrm>
            <a:off x="1908367" y="8984239"/>
            <a:ext cx="4871848" cy="56045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Acá podrás subir tus fotos.</a:t>
            </a:r>
          </a:p>
        </p:txBody>
      </p:sp>
      <p:sp>
        <p:nvSpPr>
          <p:cNvPr id="160" name="Arrow"/>
          <p:cNvSpPr/>
          <p:nvPr/>
        </p:nvSpPr>
        <p:spPr>
          <a:xfrm flipH="1" rot="10715506">
            <a:off x="5342096" y="7640562"/>
            <a:ext cx="899107" cy="491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87" y="7344"/>
                </a:moveTo>
                <a:lnTo>
                  <a:pt x="9687" y="0"/>
                </a:lnTo>
                <a:lnTo>
                  <a:pt x="21600" y="10800"/>
                </a:lnTo>
                <a:lnTo>
                  <a:pt x="9687" y="21600"/>
                </a:lnTo>
                <a:lnTo>
                  <a:pt x="9687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3959795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61" name="Acá veras todas las fotos guardadas…"/>
          <p:cNvSpPr txBox="1"/>
          <p:nvPr/>
        </p:nvSpPr>
        <p:spPr>
          <a:xfrm>
            <a:off x="6211761" y="7463636"/>
            <a:ext cx="6750559" cy="103035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Acá veras todas las fotos guardadas </a:t>
            </a:r>
          </a:p>
          <a:p>
            <a:pPr algn="just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en la plataforma.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aso 3"/>
          <p:cNvSpPr txBox="1"/>
          <p:nvPr>
            <p:ph type="title"/>
          </p:nvPr>
        </p:nvSpPr>
        <p:spPr>
          <a:xfrm>
            <a:off x="762000" y="125293"/>
            <a:ext cx="11480800" cy="1300642"/>
          </a:xfrm>
          <a:prstGeom prst="rect">
            <a:avLst/>
          </a:prstGeom>
        </p:spPr>
        <p:txBody>
          <a:bodyPr/>
          <a:lstStyle/>
          <a:p>
            <a:pPr/>
            <a:r>
              <a:t>Paso 3</a:t>
            </a:r>
          </a:p>
        </p:txBody>
      </p:sp>
      <p:sp>
        <p:nvSpPr>
          <p:cNvPr id="164" name="Todas las fotos quedan respaldadas."/>
          <p:cNvSpPr txBox="1"/>
          <p:nvPr/>
        </p:nvSpPr>
        <p:spPr>
          <a:xfrm>
            <a:off x="2349906" y="1351761"/>
            <a:ext cx="8304988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Todas las fotos quedan respaldadas.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93002"/>
            <a:ext cx="13004800" cy="4767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aso 3"/>
          <p:cNvSpPr txBox="1"/>
          <p:nvPr>
            <p:ph type="title"/>
          </p:nvPr>
        </p:nvSpPr>
        <p:spPr>
          <a:xfrm>
            <a:off x="762000" y="125293"/>
            <a:ext cx="11480800" cy="1300642"/>
          </a:xfrm>
          <a:prstGeom prst="rect">
            <a:avLst/>
          </a:prstGeom>
        </p:spPr>
        <p:txBody>
          <a:bodyPr/>
          <a:lstStyle/>
          <a:p>
            <a:pPr/>
            <a:r>
              <a:t>Paso 3</a:t>
            </a:r>
          </a:p>
        </p:txBody>
      </p:sp>
      <p:sp>
        <p:nvSpPr>
          <p:cNvPr id="168" name="Puedes editar la imagen y agregar una leyenda."/>
          <p:cNvSpPr txBox="1"/>
          <p:nvPr/>
        </p:nvSpPr>
        <p:spPr>
          <a:xfrm>
            <a:off x="1156195" y="1351761"/>
            <a:ext cx="10692410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Puedes editar la imagen y agregar una leyenda.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089" y="2459363"/>
            <a:ext cx="3175001" cy="65024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Arrow"/>
          <p:cNvSpPr/>
          <p:nvPr/>
        </p:nvSpPr>
        <p:spPr>
          <a:xfrm flipH="1" rot="10715506">
            <a:off x="4450831" y="7367433"/>
            <a:ext cx="899107" cy="491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87" y="7344"/>
                </a:moveTo>
                <a:lnTo>
                  <a:pt x="9687" y="0"/>
                </a:lnTo>
                <a:lnTo>
                  <a:pt x="21600" y="10800"/>
                </a:lnTo>
                <a:lnTo>
                  <a:pt x="9687" y="21600"/>
                </a:lnTo>
                <a:lnTo>
                  <a:pt x="9687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3959795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71" name="Esta información se lee al momento…"/>
          <p:cNvSpPr txBox="1"/>
          <p:nvPr/>
        </p:nvSpPr>
        <p:spPr>
          <a:xfrm>
            <a:off x="5417749" y="7213914"/>
            <a:ext cx="6615304" cy="1030349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Esta información se lee al momento </a:t>
            </a:r>
          </a:p>
          <a:p>
            <a:pPr algn="just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  <a:r>
              <a:t>de pasar el cursor del mouse.</a:t>
            </a:r>
          </a:p>
        </p:txBody>
      </p:sp>
      <p:sp>
        <p:nvSpPr>
          <p:cNvPr id="172" name="Arrow"/>
          <p:cNvSpPr/>
          <p:nvPr/>
        </p:nvSpPr>
        <p:spPr>
          <a:xfrm flipH="1" rot="10715506">
            <a:off x="4450831" y="4035634"/>
            <a:ext cx="899107" cy="491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87" y="7344"/>
                </a:moveTo>
                <a:lnTo>
                  <a:pt x="9687" y="0"/>
                </a:lnTo>
                <a:lnTo>
                  <a:pt x="21600" y="10800"/>
                </a:lnTo>
                <a:lnTo>
                  <a:pt x="9687" y="21600"/>
                </a:lnTo>
                <a:lnTo>
                  <a:pt x="9687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3959795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73" name="Hay que escoger una buena…"/>
          <p:cNvSpPr txBox="1"/>
          <p:nvPr/>
        </p:nvSpPr>
        <p:spPr>
          <a:xfrm>
            <a:off x="5417749" y="3804750"/>
            <a:ext cx="5260087" cy="1030349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903206"/>
                  <a:satOff val="-17119"/>
                  <a:lumOff val="-2084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3000">
                <a:solidFill>
                  <a:srgbClr val="3B3B3B"/>
                </a:solidFill>
                <a:effectLst>
                  <a:outerShdw sx="100000" sy="100000" kx="0" ky="0" algn="b" rotWithShape="0" blurRad="12700" dist="12700" dir="5400000">
                    <a:srgbClr val="FFFFFF">
                      <a:alpha val="25000"/>
                    </a:srgbClr>
                  </a:outerShdw>
                </a:effectLst>
              </a:defRPr>
            </a:pPr>
            <a:r>
              <a:t>Hay que escoger una buena </a:t>
            </a:r>
          </a:p>
          <a:p>
            <a:pPr algn="just">
              <a:defRPr sz="3000">
                <a:solidFill>
                  <a:srgbClr val="3B3B3B"/>
                </a:solidFill>
                <a:effectLst>
                  <a:outerShdw sx="100000" sy="100000" kx="0" ky="0" algn="b" rotWithShape="0" blurRad="12700" dist="12700" dir="5400000">
                    <a:srgbClr val="FFFFFF">
                      <a:alpha val="25000"/>
                    </a:srgbClr>
                  </a:outerShdw>
                </a:effectLst>
              </a:defRPr>
            </a:pPr>
            <a:r>
              <a:t>calidad de la foto.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aso 3"/>
          <p:cNvSpPr txBox="1"/>
          <p:nvPr>
            <p:ph type="title"/>
          </p:nvPr>
        </p:nvSpPr>
        <p:spPr>
          <a:xfrm>
            <a:off x="762000" y="125293"/>
            <a:ext cx="11480800" cy="1300642"/>
          </a:xfrm>
          <a:prstGeom prst="rect">
            <a:avLst/>
          </a:prstGeom>
        </p:spPr>
        <p:txBody>
          <a:bodyPr/>
          <a:lstStyle/>
          <a:p>
            <a:pPr/>
            <a:r>
              <a:t>Paso 3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5739" y="1815398"/>
            <a:ext cx="6794501" cy="7340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Ahora falta agregar las redes sociales."/>
          <p:cNvSpPr txBox="1"/>
          <p:nvPr/>
        </p:nvSpPr>
        <p:spPr>
          <a:xfrm>
            <a:off x="7833406" y="2254458"/>
            <a:ext cx="5105287" cy="103035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/>
            <a:r>
              <a:t>Ahora falta agregar las redes sociales.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