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F640-80C6-D536-8084-57C265D4A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489C1-0967-3D1E-6558-F77CB43C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1FCB-CFAD-5AD8-C72D-B93ADAB3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0F44-6F16-4A8A-FC1C-79C44225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137BA-AC83-877F-1BC3-B80692F3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3203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DE36-9AEF-035A-BC11-DADBCBAA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A3C97-D190-A080-39CD-D3156A3A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33184-B873-EC75-A63E-494FF99A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9736-25BE-2CA6-C95C-37956175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91110-E38D-D83A-2E1F-76136888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232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53AAB-43A6-E26A-7A05-7770A6AF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7C445-7B2F-D700-046A-75ACE64C7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8CA7-0684-EE7E-BE6F-8614EF06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1D41-E033-9D4C-2F7A-90E9CCF3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DA0C-76BC-C9E3-360D-D0CA3B0A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8807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F3E4-8187-578B-329B-1FDBFD72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5C17-5A20-C48D-3AC0-4BD91BB6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DB2F-7EED-E33D-DD37-026EBA09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8AFE1-1549-23D2-4B26-61A8E1B5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D908-A33B-085C-395A-8026BF8E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520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4A57-E2BB-65F0-551E-A1E0174A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AB861-3A70-0BBE-7CA0-58157421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8874-FB84-6A93-0AAC-EAD7369D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D09D-50EF-9DFF-E932-1053B9E6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4032-15CE-10A7-3639-6B8433D8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7940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ED61-F901-4C96-F277-D1BF6ED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5D91-2650-8911-DF61-55F34EDD9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E05BC-6601-6E50-825C-3F03EB3D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92F64-B7C5-AA45-ECD8-92DC75F1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4D68D-13F8-883E-0A88-A975BAB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6D6D5-01BB-92D4-FAF5-B60EC3F6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10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83DA-622A-6E9D-6EB7-969FA3A7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02041-B90B-5C72-7E21-590D2A6D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E8B4B-122B-C496-E88D-F869A007A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F2EB-00D4-5A60-52A8-89114B45E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5ED0A-6463-96E1-DCBE-EC6775E4D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30B48-B57A-88AB-9D08-0BCFB037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C02DF-3DF4-6C23-C7DE-004B3BE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61574-565A-9FFE-D6CC-A653C5C6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4882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1DB7-1BEA-6C2C-359D-6460A093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29ECE-5A49-5C05-5FBA-BA07F448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EF66C-C263-CCD5-FDD8-875B626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C76FD-8C10-B907-B6BF-A31DADA3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945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D4357-8CEA-FE3D-9F72-1EF9213F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FAD66-DCBA-A9E6-0DED-53DAA1E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E184B-4500-CDF5-7025-74DC2208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047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B2D7-7584-4ADD-6DF0-53685258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3CA9-9E1B-1373-BD6A-CA1A71E8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778B2-8E34-CBA1-A2C4-CAC50BC1D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F53F2-71B8-BA03-04A4-26575C28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95B0-806B-6BBE-DB34-0764E21A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587A-B502-99C8-5DBD-9E3FCABE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6650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7599-7254-53ED-1894-DC98602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7B44C-EFD5-536E-1544-B2A7E908B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8B3F5-C483-8B9E-F9F9-4A1DDC71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6663-ED91-92DE-6EC3-9FA25109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1F270-06EE-1A6A-715E-68FC3109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CA93-AA7F-C81D-0D34-4B4B8BF5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5527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95A50-D4BE-3466-D3A8-592C9B05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F8AD3-D7AA-2364-9947-0340C83AF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5807-F7FF-435E-C1CB-0E3D6D355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1FBF-2AA7-5A4D-B86E-5FB00894E782}" type="datetimeFigureOut">
              <a:rPr lang="en-CO" smtClean="0"/>
              <a:t>19/02/24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87B5-A9F1-4E91-B9EC-367C3AA5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EDFE-4668-8952-D721-E9AF0E6D1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964B-E222-EB4F-8474-3A15869E6DF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3453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ithub.com/en/authentication/connecting-to-github-with-ssh/generating-a-new-ssh-key-and-adding-it-to-the-ssh-ag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D1AAEA-D17F-7A69-F7C1-CB003399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31" y="1405211"/>
            <a:ext cx="10515600" cy="4351338"/>
          </a:xfrm>
        </p:spPr>
        <p:txBody>
          <a:bodyPr/>
          <a:lstStyle/>
          <a:p>
            <a:r>
              <a:rPr lang="en-CO" dirty="0"/>
              <a:t>Configuración para trabajar con github desde terminal </a:t>
            </a:r>
          </a:p>
        </p:txBody>
      </p:sp>
    </p:spTree>
    <p:extLst>
      <p:ext uri="{BB962C8B-B14F-4D97-AF65-F5344CB8AC3E}">
        <p14:creationId xmlns:p14="http://schemas.microsoft.com/office/powerpoint/2010/main" val="15961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DB05DB26-B864-F70A-AA54-96657747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7" y="1456038"/>
            <a:ext cx="7772400" cy="1369585"/>
          </a:xfrm>
          <a:prstGeom prst="rect">
            <a:avLst/>
          </a:prstGeom>
        </p:spPr>
      </p:pic>
      <p:pic>
        <p:nvPicPr>
          <p:cNvPr id="8" name="Picture 7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C6D4B1D3-1BFA-3DB7-B65A-D1A7481E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26" y="574376"/>
            <a:ext cx="1891377" cy="55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4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929811-DBA3-4583-C6C9-25919953C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107" y="1253331"/>
            <a:ext cx="2197157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4C33E85-5E77-CA5B-BDB1-D6E3E8FB0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94" y="3546389"/>
            <a:ext cx="8231106" cy="71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AD28-9105-5569-E1E0-CB57FAB7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0" y="365125"/>
            <a:ext cx="10515600" cy="1325563"/>
          </a:xfrm>
        </p:spPr>
        <p:txBody>
          <a:bodyPr/>
          <a:lstStyle/>
          <a:p>
            <a:r>
              <a:rPr lang="en-CO" dirty="0"/>
              <a:t>Seguir las instrucciones de </a:t>
            </a:r>
            <a:r>
              <a:rPr lang="en-CO" dirty="0">
                <a:hlinkClick r:id="rId2"/>
              </a:rPr>
              <a:t>esta página</a:t>
            </a:r>
            <a:r>
              <a:rPr lang="en-CO" dirty="0"/>
              <a:t> o en resumidamente seguir lo siguiente.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0EAB-2B4A-7700-A431-2B833071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En terminar,,  generar ssh keygen con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ssh</a:t>
            </a:r>
            <a:r>
              <a:rPr lang="en-US" dirty="0"/>
              <a:t>-keygen -t </a:t>
            </a:r>
            <a:r>
              <a:rPr lang="en-US" dirty="0" err="1"/>
              <a:t>rsa</a:t>
            </a:r>
            <a:r>
              <a:rPr lang="en-US" dirty="0"/>
              <a:t> -b 4096 -C "</a:t>
            </a:r>
            <a:r>
              <a:rPr lang="en-US" dirty="0" err="1"/>
              <a:t>your_email@example.com</a:t>
            </a:r>
            <a:r>
              <a:rPr lang="en-US" dirty="0"/>
              <a:t>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Abrir</a:t>
            </a:r>
            <a:r>
              <a:rPr lang="en-US" dirty="0"/>
              <a:t> y copier la clave </a:t>
            </a:r>
            <a:r>
              <a:rPr lang="es-ES" dirty="0"/>
              <a:t>pública: </a:t>
            </a:r>
            <a:endParaRPr lang="en-CO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nano  ~/.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ssh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id_rsa.pub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Despues de copiar, pegarla en 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9DFC7F-BB69-A51A-7242-50BBD6FF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61" y="4617724"/>
            <a:ext cx="4287795" cy="22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1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Seguir las instrucciones de esta página o en resumidamente seguir lo siguiente.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DAVID SALINAS JIMENEZ</dc:creator>
  <cp:lastModifiedBy>HERNAN DAVID SALINAS JIMENEZ</cp:lastModifiedBy>
  <cp:revision>1</cp:revision>
  <dcterms:created xsi:type="dcterms:W3CDTF">2024-02-20T00:41:44Z</dcterms:created>
  <dcterms:modified xsi:type="dcterms:W3CDTF">2024-02-20T00:54:23Z</dcterms:modified>
</cp:coreProperties>
</file>