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1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D9D520-71DA-B64A-BFB5-C98F6E161733}"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162781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9D520-71DA-B64A-BFB5-C98F6E161733}"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150772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9D520-71DA-B64A-BFB5-C98F6E161733}"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334993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9D520-71DA-B64A-BFB5-C98F6E161733}"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182891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9D520-71DA-B64A-BFB5-C98F6E161733}" type="datetimeFigureOut">
              <a:rPr lang="en-US" smtClean="0"/>
              <a:t>6/16/15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115573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D9D520-71DA-B64A-BFB5-C98F6E161733}"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59301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D9D520-71DA-B64A-BFB5-C98F6E161733}" type="datetimeFigureOut">
              <a:rPr lang="en-US" smtClean="0"/>
              <a:t>6/16/15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370729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D9D520-71DA-B64A-BFB5-C98F6E161733}" type="datetimeFigureOut">
              <a:rPr lang="en-US" smtClean="0"/>
              <a:t>6/16/15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247341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9D520-71DA-B64A-BFB5-C98F6E161733}" type="datetimeFigureOut">
              <a:rPr lang="en-US" smtClean="0"/>
              <a:t>6/16/15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377225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9D520-71DA-B64A-BFB5-C98F6E161733}"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202590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9D520-71DA-B64A-BFB5-C98F6E161733}" type="datetimeFigureOut">
              <a:rPr lang="en-US" smtClean="0"/>
              <a:t>6/16/15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0915D-F49E-4044-8105-CAE54CD5A108}" type="slidenum">
              <a:rPr lang="en-US" smtClean="0"/>
              <a:t>‹#›</a:t>
            </a:fld>
            <a:endParaRPr lang="en-US"/>
          </a:p>
        </p:txBody>
      </p:sp>
    </p:spTree>
    <p:extLst>
      <p:ext uri="{BB962C8B-B14F-4D97-AF65-F5344CB8AC3E}">
        <p14:creationId xmlns:p14="http://schemas.microsoft.com/office/powerpoint/2010/main" val="11978878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9D520-71DA-B64A-BFB5-C98F6E161733}" type="datetimeFigureOut">
              <a:rPr lang="en-US" smtClean="0"/>
              <a:t>6/16/15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0915D-F49E-4044-8105-CAE54CD5A108}" type="slidenum">
              <a:rPr lang="en-US" smtClean="0"/>
              <a:t>‹#›</a:t>
            </a:fld>
            <a:endParaRPr lang="en-US"/>
          </a:p>
        </p:txBody>
      </p:sp>
    </p:spTree>
    <p:extLst>
      <p:ext uri="{BB962C8B-B14F-4D97-AF65-F5344CB8AC3E}">
        <p14:creationId xmlns:p14="http://schemas.microsoft.com/office/powerpoint/2010/main" val="4159758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Computational Photography</a:t>
            </a:r>
            <a:br>
              <a:rPr lang="en-US" dirty="0" smtClean="0"/>
            </a:br>
            <a:r>
              <a:rPr lang="en-US" dirty="0" smtClean="0"/>
              <a:t>Jacob Fund</a:t>
            </a:r>
            <a:br>
              <a:rPr lang="en-US" dirty="0" smtClean="0"/>
            </a:br>
            <a:r>
              <a:rPr lang="en-US" dirty="0" smtClean="0"/>
              <a:t>Assignment 8</a:t>
            </a:r>
            <a:endParaRPr lang="en-US" dirty="0"/>
          </a:p>
        </p:txBody>
      </p:sp>
    </p:spTree>
    <p:extLst>
      <p:ext uri="{BB962C8B-B14F-4D97-AF65-F5344CB8AC3E}">
        <p14:creationId xmlns:p14="http://schemas.microsoft.com/office/powerpoint/2010/main" val="354059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Images</a:t>
            </a:r>
            <a:endParaRPr lang="en-US" dirty="0"/>
          </a:p>
        </p:txBody>
      </p:sp>
      <p:pic>
        <p:nvPicPr>
          <p:cNvPr id="4" name="Picture 3" descr="ze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48" y="1731738"/>
            <a:ext cx="1490918" cy="2650520"/>
          </a:xfrm>
          <a:prstGeom prst="rect">
            <a:avLst/>
          </a:prstGeom>
        </p:spPr>
      </p:pic>
      <p:pic>
        <p:nvPicPr>
          <p:cNvPr id="5" name="Picture 4" descr="zen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188" y="1731738"/>
            <a:ext cx="1490918" cy="2650520"/>
          </a:xfrm>
          <a:prstGeom prst="rect">
            <a:avLst/>
          </a:prstGeom>
        </p:spPr>
      </p:pic>
      <p:pic>
        <p:nvPicPr>
          <p:cNvPr id="6" name="Picture 5" descr="zen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785" y="1731739"/>
            <a:ext cx="1490917" cy="2650519"/>
          </a:xfrm>
          <a:prstGeom prst="rect">
            <a:avLst/>
          </a:prstGeom>
        </p:spPr>
      </p:pic>
      <p:pic>
        <p:nvPicPr>
          <p:cNvPr id="7" name="Picture 6" descr="zen4.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7305" y="1731739"/>
            <a:ext cx="1490917" cy="2650520"/>
          </a:xfrm>
          <a:prstGeom prst="rect">
            <a:avLst/>
          </a:prstGeom>
        </p:spPr>
      </p:pic>
      <p:sp>
        <p:nvSpPr>
          <p:cNvPr id="8" name="TextBox 7"/>
          <p:cNvSpPr txBox="1"/>
          <p:nvPr/>
        </p:nvSpPr>
        <p:spPr>
          <a:xfrm>
            <a:off x="1231602" y="4977141"/>
            <a:ext cx="6055374" cy="646331"/>
          </a:xfrm>
          <a:prstGeom prst="rect">
            <a:avLst/>
          </a:prstGeom>
          <a:noFill/>
        </p:spPr>
        <p:txBody>
          <a:bodyPr wrap="square" rtlCol="0">
            <a:spAutoFit/>
          </a:bodyPr>
          <a:lstStyle/>
          <a:p>
            <a:r>
              <a:rPr lang="en-US" dirty="0" smtClean="0"/>
              <a:t>Zen Garden from Kamakura, Japan, and </a:t>
            </a:r>
            <a:r>
              <a:rPr lang="en-US" dirty="0"/>
              <a:t>a</a:t>
            </a:r>
            <a:r>
              <a:rPr lang="en-US" dirty="0" smtClean="0"/>
              <a:t> little golden crab is peacefully meditating. </a:t>
            </a:r>
            <a:endParaRPr lang="en-US" dirty="0"/>
          </a:p>
        </p:txBody>
      </p:sp>
    </p:spTree>
    <p:extLst>
      <p:ext uri="{BB962C8B-B14F-4D97-AF65-F5344CB8AC3E}">
        <p14:creationId xmlns:p14="http://schemas.microsoft.com/office/powerpoint/2010/main" val="80805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blendImagePair</a:t>
            </a:r>
            <a:endParaRPr lang="en-US" dirty="0"/>
          </a:p>
        </p:txBody>
      </p:sp>
      <p:sp>
        <p:nvSpPr>
          <p:cNvPr id="3" name="Content Placeholder 2"/>
          <p:cNvSpPr>
            <a:spLocks noGrp="1"/>
          </p:cNvSpPr>
          <p:nvPr>
            <p:ph idx="1"/>
          </p:nvPr>
        </p:nvSpPr>
        <p:spPr/>
        <p:txBody>
          <a:bodyPr/>
          <a:lstStyle/>
          <a:p>
            <a:pPr marL="0" indent="0">
              <a:buNone/>
            </a:pPr>
            <a:r>
              <a:rPr lang="en-US" dirty="0" smtClean="0"/>
              <a:t> Originally I was trying to implement this by computing </a:t>
            </a:r>
            <a:r>
              <a:rPr lang="en-US" dirty="0" err="1" smtClean="0"/>
              <a:t>Laplacian</a:t>
            </a:r>
            <a:r>
              <a:rPr lang="en-US" dirty="0" smtClean="0"/>
              <a:t> pyramids. This proved to be difficult and I ran into pixels that were so off that it seemed like there was some bug in my code. So then I just implemented the simple averaging of the pixels that intersected the two pictures. </a:t>
            </a:r>
            <a:endParaRPr lang="en-US" dirty="0"/>
          </a:p>
        </p:txBody>
      </p:sp>
    </p:spTree>
    <p:extLst>
      <p:ext uri="{BB962C8B-B14F-4D97-AF65-F5344CB8AC3E}">
        <p14:creationId xmlns:p14="http://schemas.microsoft.com/office/powerpoint/2010/main" val="263852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effect did increasing the number of matched features have on your output?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When I increased the amount for the features, this created more votes for the algorithm to determine the correct </a:t>
            </a:r>
            <a:r>
              <a:rPr lang="en-US" dirty="0" err="1" smtClean="0"/>
              <a:t>homography</a:t>
            </a:r>
            <a:r>
              <a:rPr lang="en-US" dirty="0" smtClean="0"/>
              <a:t>. With too many matches that exceeded over 70, I got very warped results. This makes me think that there are many outliers within my images. </a:t>
            </a:r>
            <a:endParaRPr lang="en-US" dirty="0"/>
          </a:p>
        </p:txBody>
      </p:sp>
    </p:spTree>
    <p:extLst>
      <p:ext uri="{BB962C8B-B14F-4D97-AF65-F5344CB8AC3E}">
        <p14:creationId xmlns:p14="http://schemas.microsoft.com/office/powerpoint/2010/main" val="285234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 of panorama did you take?</a:t>
            </a:r>
            <a:endParaRPr lang="en-US" dirty="0"/>
          </a:p>
        </p:txBody>
      </p:sp>
      <p:sp>
        <p:nvSpPr>
          <p:cNvPr id="3" name="Content Placeholder 2"/>
          <p:cNvSpPr>
            <a:spLocks noGrp="1"/>
          </p:cNvSpPr>
          <p:nvPr>
            <p:ph idx="1"/>
          </p:nvPr>
        </p:nvSpPr>
        <p:spPr/>
        <p:txBody>
          <a:bodyPr/>
          <a:lstStyle/>
          <a:p>
            <a:pPr marL="0" indent="0">
              <a:buNone/>
            </a:pPr>
            <a:r>
              <a:rPr lang="en-US" dirty="0" smtClean="0"/>
              <a:t>This was a planar panorama. I tried my best to keep my hand straight so the images came out without any rotation. </a:t>
            </a:r>
            <a:endParaRPr lang="en-US" dirty="0"/>
          </a:p>
        </p:txBody>
      </p:sp>
    </p:spTree>
    <p:extLst>
      <p:ext uri="{BB962C8B-B14F-4D97-AF65-F5344CB8AC3E}">
        <p14:creationId xmlns:p14="http://schemas.microsoft.com/office/powerpoint/2010/main" val="127246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Picture 4" descr="zen_3_resul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95" y="1417638"/>
            <a:ext cx="7299805" cy="4696517"/>
          </a:xfrm>
          <a:prstGeom prst="rect">
            <a:avLst/>
          </a:prstGeom>
        </p:spPr>
      </p:pic>
    </p:spTree>
    <p:extLst>
      <p:ext uri="{BB962C8B-B14F-4D97-AF65-F5344CB8AC3E}">
        <p14:creationId xmlns:p14="http://schemas.microsoft.com/office/powerpoint/2010/main" val="9816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with the results?</a:t>
            </a:r>
            <a:endParaRPr lang="en-US" dirty="0"/>
          </a:p>
        </p:txBody>
      </p:sp>
      <p:sp>
        <p:nvSpPr>
          <p:cNvPr id="3" name="Content Placeholder 2"/>
          <p:cNvSpPr>
            <a:spLocks noGrp="1"/>
          </p:cNvSpPr>
          <p:nvPr>
            <p:ph idx="1"/>
          </p:nvPr>
        </p:nvSpPr>
        <p:spPr/>
        <p:txBody>
          <a:bodyPr/>
          <a:lstStyle/>
          <a:p>
            <a:pPr marL="0" indent="0">
              <a:buNone/>
            </a:pPr>
            <a:r>
              <a:rPr lang="en-US" dirty="0" smtClean="0"/>
              <a:t>No, I spent a lot of time messing with the number of matches and the RANSAC threshold. But I found that 50 matches and keeping the threshold at 5.0 gave the best results. If you look at the rock in the middle you can tell that it did not align correctly. </a:t>
            </a:r>
            <a:r>
              <a:rPr lang="en-US" dirty="0"/>
              <a:t>A</a:t>
            </a:r>
            <a:r>
              <a:rPr lang="en-US" dirty="0" smtClean="0"/>
              <a:t> seamless blend would have been nice. I was close using the pyramid strategy, if I had more time I would look into implementing this. </a:t>
            </a:r>
            <a:endParaRPr lang="en-US" dirty="0"/>
          </a:p>
        </p:txBody>
      </p:sp>
    </p:spTree>
    <p:extLst>
      <p:ext uri="{BB962C8B-B14F-4D97-AF65-F5344CB8AC3E}">
        <p14:creationId xmlns:p14="http://schemas.microsoft.com/office/powerpoint/2010/main" val="10634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Note: We'd like you to explain the reasoning behind multiplying the</a:t>
            </a:r>
            <a:br>
              <a:rPr lang="en-US" sz="1800" dirty="0" smtClean="0"/>
            </a:br>
            <a:r>
              <a:rPr lang="en-US" sz="1800" dirty="0" smtClean="0"/>
              <a:t>        </a:t>
            </a:r>
            <a:r>
              <a:rPr lang="en-US" sz="1800" dirty="0" err="1" smtClean="0"/>
              <a:t>x_min</a:t>
            </a:r>
            <a:r>
              <a:rPr lang="en-US" sz="1800" dirty="0" smtClean="0"/>
              <a:t> and </a:t>
            </a:r>
            <a:r>
              <a:rPr lang="en-US" sz="1800" dirty="0" err="1" smtClean="0"/>
              <a:t>y_min</a:t>
            </a:r>
            <a:r>
              <a:rPr lang="en-US" sz="1800" dirty="0" smtClean="0"/>
              <a:t> by negative 1 in your </a:t>
            </a:r>
            <a:r>
              <a:rPr lang="en-US" sz="1800" dirty="0" err="1" smtClean="0"/>
              <a:t>writeup</a:t>
            </a:r>
            <a:r>
              <a:rPr lang="en-US" sz="1800" dirty="0" smtClean="0"/>
              <a:t>.</a:t>
            </a:r>
            <a:endParaRPr lang="en-US" sz="1800" dirty="0"/>
          </a:p>
        </p:txBody>
      </p:sp>
      <p:sp>
        <p:nvSpPr>
          <p:cNvPr id="3" name="Content Placeholder 2"/>
          <p:cNvSpPr>
            <a:spLocks noGrp="1"/>
          </p:cNvSpPr>
          <p:nvPr>
            <p:ph idx="1"/>
          </p:nvPr>
        </p:nvSpPr>
        <p:spPr/>
        <p:txBody>
          <a:bodyPr/>
          <a:lstStyle/>
          <a:p>
            <a:pPr marL="0" indent="0">
              <a:buNone/>
            </a:pPr>
            <a:r>
              <a:rPr lang="en-US" dirty="0" smtClean="0"/>
              <a:t>I believe by making the </a:t>
            </a:r>
            <a:r>
              <a:rPr lang="en-US" dirty="0" err="1" smtClean="0"/>
              <a:t>x_min</a:t>
            </a:r>
            <a:r>
              <a:rPr lang="en-US" dirty="0" smtClean="0"/>
              <a:t> and </a:t>
            </a:r>
            <a:r>
              <a:rPr lang="en-US" dirty="0" err="1" smtClean="0"/>
              <a:t>y_min</a:t>
            </a:r>
            <a:r>
              <a:rPr lang="en-US" dirty="0" smtClean="0"/>
              <a:t> negative the </a:t>
            </a:r>
            <a:r>
              <a:rPr lang="en-US" dirty="0" err="1" smtClean="0"/>
              <a:t>homography</a:t>
            </a:r>
            <a:r>
              <a:rPr lang="en-US" dirty="0" smtClean="0"/>
              <a:t> will correct itself for a negative minimum for the new image to be warped onto. </a:t>
            </a:r>
            <a:endParaRPr lang="en-US" dirty="0"/>
          </a:p>
        </p:txBody>
      </p:sp>
    </p:spTree>
    <p:extLst>
      <p:ext uri="{BB962C8B-B14F-4D97-AF65-F5344CB8AC3E}">
        <p14:creationId xmlns:p14="http://schemas.microsoft.com/office/powerpoint/2010/main" val="107501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301</Words>
  <Application>Microsoft Macintosh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Computational Photography Jacob Fund Assignment 8</vt:lpstr>
      <vt:lpstr>Input Images</vt:lpstr>
      <vt:lpstr>blendImagePair</vt:lpstr>
      <vt:lpstr>What effect did increasing the number of matched features have on your output? </vt:lpstr>
      <vt:lpstr>What type of panorama did you take?</vt:lpstr>
      <vt:lpstr>Results</vt:lpstr>
      <vt:lpstr>Happy with the results?</vt:lpstr>
      <vt:lpstr>Note: We'd like you to explain the reasoning behind multiplying the         x_min and y_min by negative 1 in your writeup.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Photography Jacob Fund Assignment 8</dc:title>
  <dc:creator>Jake</dc:creator>
  <cp:lastModifiedBy>Jake</cp:lastModifiedBy>
  <cp:revision>4</cp:revision>
  <dcterms:created xsi:type="dcterms:W3CDTF">2015-06-15T17:16:30Z</dcterms:created>
  <dcterms:modified xsi:type="dcterms:W3CDTF">2015-06-15T17:47:28Z</dcterms:modified>
</cp:coreProperties>
</file>