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631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6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1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599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4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2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278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1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13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tp.it.debian.org/debian-cd/7.8.0/i386/bt-cd/debian-7.8.0-i386-xfce-CD-1.iso.torrent" TargetMode="External"/><Relationship Id="rId3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Scripted</a:t>
            </a:r>
            <a:br>
              <a:rPr lang="en-US" dirty="0" smtClean="0"/>
            </a:br>
            <a:r>
              <a:rPr lang="en-US" dirty="0" smtClean="0"/>
              <a:t>LFS 78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Romain Claret</a:t>
            </a:r>
          </a:p>
          <a:p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Rocla</a:t>
            </a:r>
            <a:r>
              <a:rPr lang="en-US" dirty="0" smtClean="0"/>
              <a:t>/lfs-7.8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405692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Scripted version of the book LFS 7.8</a:t>
            </a:r>
          </a:p>
          <a:p>
            <a:r>
              <a:rPr lang="en-US" dirty="0" smtClean="0"/>
              <a:t>Running </a:t>
            </a:r>
            <a:r>
              <a:rPr lang="en-US" dirty="0"/>
              <a:t>all the steps until the reboot of </a:t>
            </a:r>
            <a:r>
              <a:rPr lang="en-US" dirty="0" smtClean="0"/>
              <a:t>9.3</a:t>
            </a:r>
          </a:p>
          <a:p>
            <a:pPr lvl="1"/>
            <a:r>
              <a:rPr lang="en-US" dirty="0" smtClean="0"/>
              <a:t>English</a:t>
            </a:r>
          </a:p>
          <a:p>
            <a:pPr lvl="1"/>
            <a:r>
              <a:rPr lang="en-US" dirty="0" smtClean="0"/>
              <a:t>Details for each steps</a:t>
            </a:r>
          </a:p>
          <a:p>
            <a:r>
              <a:rPr lang="en-US" dirty="0" smtClean="0"/>
              <a:t>Boot from the GRUB of the host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5071" r="1223" b="4985"/>
          <a:stretch/>
        </p:blipFill>
        <p:spPr>
          <a:xfrm>
            <a:off x="3877520" y="277793"/>
            <a:ext cx="4977114" cy="3736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994" y="654066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Slide 2/5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5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endParaRPr lang="en-US" dirty="0"/>
          </a:p>
          <a:p>
            <a:pPr lvl="1"/>
            <a:r>
              <a:rPr lang="en-US" dirty="0" smtClean="0"/>
              <a:t>Host </a:t>
            </a:r>
            <a:r>
              <a:rPr lang="en-US" dirty="0"/>
              <a:t>machine installer</a:t>
            </a:r>
            <a:r>
              <a:rPr lang="en-US" dirty="0" smtClean="0"/>
              <a:t>: </a:t>
            </a:r>
            <a:r>
              <a:rPr lang="it-IT" i="1" dirty="0"/>
              <a:t>debian-7.8.0- </a:t>
            </a:r>
            <a:r>
              <a:rPr lang="it-IT" i="1" dirty="0" smtClean="0"/>
              <a:t>i386-xfce-CD-1.iso</a:t>
            </a:r>
            <a:endParaRPr lang="en-US" dirty="0">
              <a:hlinkClick r:id="rId2"/>
            </a:endParaRPr>
          </a:p>
          <a:p>
            <a:pPr lvl="1"/>
            <a:r>
              <a:rPr lang="it-IT" dirty="0"/>
              <a:t>Core: 1</a:t>
            </a:r>
          </a:p>
          <a:p>
            <a:pPr lvl="1"/>
            <a:r>
              <a:rPr lang="nl-NL" dirty="0"/>
              <a:t>Ram: 12GB</a:t>
            </a:r>
          </a:p>
          <a:p>
            <a:pPr lvl="1"/>
            <a:r>
              <a:rPr lang="nl-NL" dirty="0"/>
              <a:t>Host HDD: 40GB</a:t>
            </a:r>
          </a:p>
          <a:p>
            <a:pPr lvl="1"/>
            <a:r>
              <a:rPr lang="nl-NL" dirty="0"/>
              <a:t>LFS HDD: </a:t>
            </a:r>
            <a:r>
              <a:rPr lang="nl-NL" dirty="0" smtClean="0"/>
              <a:t>20BG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99" y="3175161"/>
            <a:ext cx="4064000" cy="336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994" y="654066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Slide 3/5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29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the repo on your freshly installed </a:t>
            </a:r>
            <a:r>
              <a:rPr lang="en-US" dirty="0" err="1"/>
              <a:t>debian</a:t>
            </a:r>
            <a:endParaRPr lang="en-US" dirty="0"/>
          </a:p>
          <a:p>
            <a:r>
              <a:rPr lang="en-US" dirty="0"/>
              <a:t>Go to the folder (default: lfs-7.8)</a:t>
            </a:r>
          </a:p>
          <a:p>
            <a:r>
              <a:rPr lang="en-US" dirty="0"/>
              <a:t>Give the permission rights to the first file (</a:t>
            </a:r>
            <a:r>
              <a:rPr lang="en-US" dirty="0" err="1"/>
              <a:t>chmod</a:t>
            </a:r>
            <a:r>
              <a:rPr lang="en-US" dirty="0"/>
              <a:t> +x 0.0-root_initial.sh)</a:t>
            </a:r>
          </a:p>
          <a:p>
            <a:r>
              <a:rPr lang="en-US" dirty="0"/>
              <a:t>Run the first file (./0.0-root_initial.sh)</a:t>
            </a:r>
          </a:p>
          <a:p>
            <a:r>
              <a:rPr lang="en-US" dirty="0"/>
              <a:t>Then you have the options to go</a:t>
            </a:r>
          </a:p>
          <a:p>
            <a:pPr lvl="1"/>
            <a:r>
              <a:rPr lang="en-US" dirty="0" smtClean="0"/>
              <a:t>auto-pilot</a:t>
            </a:r>
          </a:p>
          <a:p>
            <a:pPr lvl="1"/>
            <a:r>
              <a:rPr lang="en-US" dirty="0" smtClean="0"/>
              <a:t>semi-auto-pilot</a:t>
            </a:r>
          </a:p>
          <a:p>
            <a:pPr lvl="1"/>
            <a:r>
              <a:rPr lang="en-US" dirty="0" smtClean="0"/>
              <a:t>sequential </a:t>
            </a:r>
            <a:r>
              <a:rPr lang="en-US" dirty="0"/>
              <a:t>(script per script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1"/>
          <a:stretch/>
        </p:blipFill>
        <p:spPr>
          <a:xfrm>
            <a:off x="4629150" y="211559"/>
            <a:ext cx="4514850" cy="2017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994" y="654066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Slide 4/5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7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09027"/>
            <a:ext cx="7200900" cy="3581400"/>
          </a:xfrm>
        </p:spPr>
        <p:txBody>
          <a:bodyPr/>
          <a:lstStyle/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snapshots often</a:t>
            </a:r>
            <a:r>
              <a:rPr lang="en-US" dirty="0" smtClean="0"/>
              <a:t>!</a:t>
            </a:r>
          </a:p>
          <a:p>
            <a:r>
              <a:rPr lang="en-US" dirty="0" smtClean="0"/>
              <a:t>I </a:t>
            </a:r>
            <a:r>
              <a:rPr lang="en-US" dirty="0"/>
              <a:t>love pull requests :)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6430" r="1138" b="6006"/>
          <a:stretch/>
        </p:blipFill>
        <p:spPr>
          <a:xfrm>
            <a:off x="1441175" y="3148314"/>
            <a:ext cx="6375950" cy="3530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994" y="654066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Slide 5/5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92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</TotalTime>
  <Words>138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Scripted LFS 78</vt:lpstr>
      <vt:lpstr>What is it?</vt:lpstr>
      <vt:lpstr>Host Machine</vt:lpstr>
      <vt:lpstr>How to Start?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Scripted LFS 78</dc:title>
  <dc:creator>Romain Claret</dc:creator>
  <cp:lastModifiedBy>Romain Claret</cp:lastModifiedBy>
  <cp:revision>5</cp:revision>
  <dcterms:created xsi:type="dcterms:W3CDTF">2016-03-11T09:06:08Z</dcterms:created>
  <dcterms:modified xsi:type="dcterms:W3CDTF">2016-03-11T09:36:03Z</dcterms:modified>
</cp:coreProperties>
</file>