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70" r:id="rId5"/>
    <p:sldId id="264" r:id="rId6"/>
    <p:sldId id="258" r:id="rId7"/>
    <p:sldId id="260" r:id="rId8"/>
    <p:sldId id="259" r:id="rId9"/>
    <p:sldId id="261" r:id="rId10"/>
    <p:sldId id="262" r:id="rId11"/>
    <p:sldId id="263" r:id="rId12"/>
    <p:sldId id="267" r:id="rId13"/>
    <p:sldId id="268" r:id="rId14"/>
    <p:sldId id="271" r:id="rId15"/>
    <p:sldId id="272" r:id="rId16"/>
    <p:sldId id="273" r:id="rId17"/>
    <p:sldId id="275"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83951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374827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82152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67389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04CC2A-0E53-4AB8-8D4E-7CA57C53B591}"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36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04CC2A-0E53-4AB8-8D4E-7CA57C53B591}"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40317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04CC2A-0E53-4AB8-8D4E-7CA57C53B591}" type="datetimeFigureOut">
              <a:rPr lang="en-US" smtClean="0"/>
              <a:t>7/19/2018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0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04CC2A-0E53-4AB8-8D4E-7CA57C53B591}" type="datetimeFigureOut">
              <a:rPr lang="en-US" smtClean="0"/>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02901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4CC2A-0E53-4AB8-8D4E-7CA57C53B591}" type="datetimeFigureOut">
              <a:rPr lang="en-US" smtClean="0"/>
              <a:t>7/19/2018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421971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2028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272158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4CC2A-0E53-4AB8-8D4E-7CA57C53B591}" type="datetimeFigureOut">
              <a:rPr lang="en-US" smtClean="0"/>
              <a:t>7/19/2018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FAF72-49FC-401F-AD12-905722396D26}" type="slidenum">
              <a:rPr lang="en-US" smtClean="0"/>
              <a:t>‹#›</a:t>
            </a:fld>
            <a:endParaRPr lang="en-US"/>
          </a:p>
        </p:txBody>
      </p:sp>
    </p:spTree>
    <p:extLst>
      <p:ext uri="{BB962C8B-B14F-4D97-AF65-F5344CB8AC3E}">
        <p14:creationId xmlns:p14="http://schemas.microsoft.com/office/powerpoint/2010/main" val="176572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8123" y="631474"/>
            <a:ext cx="9144000" cy="1572711"/>
          </a:xfrm>
        </p:spPr>
        <p:txBody>
          <a:bodyPr>
            <a:normAutofit fontScale="90000"/>
          </a:bodyPr>
          <a:lstStyle/>
          <a:p>
            <a:r>
              <a:rPr lang="en-US" dirty="0" err="1" smtClean="0"/>
              <a:t>Bài</a:t>
            </a:r>
            <a:r>
              <a:rPr lang="en-US" dirty="0" smtClean="0"/>
              <a:t> 1: </a:t>
            </a:r>
            <a:r>
              <a:rPr lang="en-US" dirty="0" err="1" smtClean="0"/>
              <a:t>Khái</a:t>
            </a:r>
            <a:r>
              <a:rPr lang="en-US" dirty="0" smtClean="0"/>
              <a:t> </a:t>
            </a:r>
            <a:r>
              <a:rPr lang="en-US" dirty="0" err="1" smtClean="0"/>
              <a:t>niệm</a:t>
            </a:r>
            <a:r>
              <a:rPr lang="en-US" dirty="0" smtClean="0"/>
              <a:t>, ý </a:t>
            </a:r>
            <a:r>
              <a:rPr lang="en-US" dirty="0" err="1" smtClean="0"/>
              <a:t>nghĩa</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đọc</a:t>
            </a:r>
            <a:r>
              <a:rPr lang="en-US" dirty="0" smtClean="0"/>
              <a:t> </a:t>
            </a:r>
            <a:r>
              <a:rPr lang="en-US" dirty="0" err="1" smtClean="0"/>
              <a:t>biểu</a:t>
            </a:r>
            <a:r>
              <a:rPr lang="en-US" dirty="0" smtClean="0"/>
              <a:t> </a:t>
            </a:r>
            <a:r>
              <a:rPr lang="en-US" dirty="0" err="1" smtClean="0"/>
              <a:t>đồ</a:t>
            </a:r>
            <a:r>
              <a:rPr lang="en-US" dirty="0" smtClean="0"/>
              <a:t> </a:t>
            </a:r>
            <a:r>
              <a:rPr lang="en-US" dirty="0" err="1" smtClean="0"/>
              <a:t>nến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806" y="2204185"/>
            <a:ext cx="8008219" cy="4177364"/>
          </a:xfrm>
          <a:prstGeom prst="rect">
            <a:avLst/>
          </a:prstGeom>
        </p:spPr>
      </p:pic>
    </p:spTree>
    <p:extLst>
      <p:ext uri="{BB962C8B-B14F-4D97-AF65-F5344CB8AC3E}">
        <p14:creationId xmlns:p14="http://schemas.microsoft.com/office/powerpoint/2010/main" val="617091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6274"/>
            <a:ext cx="10515600" cy="5310689"/>
          </a:xfrm>
        </p:spPr>
        <p:txBody>
          <a:bodyPr/>
          <a:lstStyle/>
          <a:p>
            <a:r>
              <a:rPr lang="en-US" dirty="0" smtClean="0"/>
              <a:t>Bar chart (</a:t>
            </a:r>
            <a:r>
              <a:rPr lang="en-US" dirty="0" err="1" smtClean="0"/>
              <a:t>đồ</a:t>
            </a:r>
            <a:r>
              <a:rPr lang="en-US" dirty="0" smtClean="0"/>
              <a:t> </a:t>
            </a:r>
            <a:r>
              <a:rPr lang="en-US" dirty="0" err="1" smtClean="0"/>
              <a:t>thị</a:t>
            </a:r>
            <a:r>
              <a:rPr lang="en-US" dirty="0" smtClean="0"/>
              <a:t> </a:t>
            </a:r>
            <a:r>
              <a:rPr lang="en-US" dirty="0" err="1" smtClean="0"/>
              <a:t>thanh</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791" y="1481196"/>
            <a:ext cx="9912417" cy="5035108"/>
          </a:xfrm>
          <a:prstGeom prst="rect">
            <a:avLst/>
          </a:prstGeom>
        </p:spPr>
      </p:pic>
    </p:spTree>
    <p:extLst>
      <p:ext uri="{BB962C8B-B14F-4D97-AF65-F5344CB8AC3E}">
        <p14:creationId xmlns:p14="http://schemas.microsoft.com/office/powerpoint/2010/main" val="757716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6274"/>
            <a:ext cx="10515600" cy="5310689"/>
          </a:xfrm>
        </p:spPr>
        <p:txBody>
          <a:bodyPr/>
          <a:lstStyle/>
          <a:p>
            <a:r>
              <a:rPr lang="en-US" dirty="0" smtClean="0"/>
              <a:t>Candlestick chart (</a:t>
            </a:r>
            <a:r>
              <a:rPr lang="en-US" dirty="0" err="1" smtClean="0"/>
              <a:t>đồ</a:t>
            </a:r>
            <a:r>
              <a:rPr lang="en-US" dirty="0" smtClean="0"/>
              <a:t> </a:t>
            </a:r>
            <a:r>
              <a:rPr lang="en-US" dirty="0" err="1" smtClean="0"/>
              <a:t>thị</a:t>
            </a:r>
            <a:r>
              <a:rPr lang="en-US" dirty="0" smtClean="0"/>
              <a:t> </a:t>
            </a:r>
            <a:r>
              <a:rPr lang="en-US" dirty="0" err="1" smtClean="0"/>
              <a:t>nến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073590" y="1414913"/>
            <a:ext cx="10044819" cy="3936733"/>
          </a:xfrm>
          <a:prstGeom prst="rect">
            <a:avLst/>
          </a:prstGeom>
        </p:spPr>
      </p:pic>
      <p:sp>
        <p:nvSpPr>
          <p:cNvPr id="5" name="TextBox 4"/>
          <p:cNvSpPr txBox="1"/>
          <p:nvPr/>
        </p:nvSpPr>
        <p:spPr>
          <a:xfrm>
            <a:off x="986962" y="5496956"/>
            <a:ext cx="11375886" cy="1015663"/>
          </a:xfrm>
          <a:prstGeom prst="rect">
            <a:avLst/>
          </a:prstGeom>
          <a:noFill/>
        </p:spPr>
        <p:txBody>
          <a:bodyPr wrap="square" rtlCol="0">
            <a:spAutoFit/>
          </a:bodyPr>
          <a:lstStyle/>
          <a:p>
            <a:r>
              <a:rPr lang="en-US" sz="2800" dirty="0" err="1" smtClean="0"/>
              <a:t>Để</a:t>
            </a:r>
            <a:r>
              <a:rPr lang="en-US" sz="2800" dirty="0" smtClean="0"/>
              <a:t> </a:t>
            </a:r>
            <a:r>
              <a:rPr lang="en-US" sz="2800" dirty="0" err="1" smtClean="0"/>
              <a:t>trở</a:t>
            </a:r>
            <a:r>
              <a:rPr lang="en-US" sz="2800" dirty="0" smtClean="0"/>
              <a:t> </a:t>
            </a:r>
            <a:r>
              <a:rPr lang="en-US" sz="2800" dirty="0" err="1" smtClean="0"/>
              <a:t>thành</a:t>
            </a:r>
            <a:r>
              <a:rPr lang="en-US" sz="2800" dirty="0" smtClean="0"/>
              <a:t> </a:t>
            </a:r>
            <a:r>
              <a:rPr lang="en-US" sz="2800" dirty="0" err="1" smtClean="0"/>
              <a:t>nhà</a:t>
            </a:r>
            <a:r>
              <a:rPr lang="en-US" sz="2800" dirty="0" smtClean="0"/>
              <a:t> </a:t>
            </a:r>
            <a:r>
              <a:rPr lang="en-US" sz="2800" dirty="0" err="1" smtClean="0"/>
              <a:t>đầu</a:t>
            </a:r>
            <a:r>
              <a:rPr lang="en-US" sz="2800" dirty="0" smtClean="0"/>
              <a:t> </a:t>
            </a:r>
            <a:r>
              <a:rPr lang="en-US" sz="2800" dirty="0" err="1" smtClean="0"/>
              <a:t>tư</a:t>
            </a:r>
            <a:r>
              <a:rPr lang="en-US" sz="2800" dirty="0" smtClean="0"/>
              <a:t> </a:t>
            </a:r>
            <a:r>
              <a:rPr lang="en-US" sz="2800" dirty="0" err="1" smtClean="0"/>
              <a:t>giỏi</a:t>
            </a:r>
            <a:r>
              <a:rPr lang="en-US" sz="2800" dirty="0" smtClean="0"/>
              <a:t>, </a:t>
            </a:r>
            <a:r>
              <a:rPr lang="en-US" sz="2800" dirty="0" err="1" smtClean="0"/>
              <a:t>đọc</a:t>
            </a:r>
            <a:r>
              <a:rPr lang="en-US" sz="2800" dirty="0" smtClean="0"/>
              <a:t> </a:t>
            </a:r>
            <a:r>
              <a:rPr lang="en-US" sz="2800" dirty="0" err="1" smtClean="0"/>
              <a:t>được</a:t>
            </a:r>
            <a:r>
              <a:rPr lang="en-US" sz="2800" dirty="0" smtClean="0"/>
              <a:t> </a:t>
            </a:r>
            <a:r>
              <a:rPr lang="en-US" sz="2800" dirty="0" err="1" smtClean="0"/>
              <a:t>biểu</a:t>
            </a:r>
            <a:r>
              <a:rPr lang="en-US" sz="2800" dirty="0" smtClean="0"/>
              <a:t> </a:t>
            </a:r>
            <a:r>
              <a:rPr lang="en-US" sz="2800" dirty="0" err="1" smtClean="0"/>
              <a:t>đồ</a:t>
            </a:r>
            <a:r>
              <a:rPr lang="en-US" sz="2800" dirty="0" smtClean="0"/>
              <a:t> </a:t>
            </a:r>
            <a:r>
              <a:rPr lang="en-US" sz="2800" dirty="0" err="1" smtClean="0"/>
              <a:t>nến</a:t>
            </a:r>
            <a:r>
              <a:rPr lang="en-US" sz="2800" dirty="0" smtClean="0"/>
              <a:t> </a:t>
            </a:r>
            <a:r>
              <a:rPr lang="en-US" sz="2800" dirty="0" err="1" smtClean="0"/>
              <a:t>là</a:t>
            </a:r>
            <a:r>
              <a:rPr lang="en-US" sz="2800" dirty="0" smtClean="0"/>
              <a:t> </a:t>
            </a:r>
            <a:r>
              <a:rPr lang="en-US" sz="2800" dirty="0" err="1" smtClean="0"/>
              <a:t>điều</a:t>
            </a:r>
            <a:r>
              <a:rPr lang="en-US" sz="2800" dirty="0" smtClean="0"/>
              <a:t> </a:t>
            </a:r>
            <a:r>
              <a:rPr lang="en-US" sz="2800" dirty="0" err="1" smtClean="0">
                <a:solidFill>
                  <a:srgbClr val="FF0000"/>
                </a:solidFill>
              </a:rPr>
              <a:t>bắt</a:t>
            </a:r>
            <a:r>
              <a:rPr lang="en-US" sz="2800" dirty="0" smtClean="0">
                <a:solidFill>
                  <a:srgbClr val="FF0000"/>
                </a:solidFill>
              </a:rPr>
              <a:t> </a:t>
            </a:r>
            <a:r>
              <a:rPr lang="en-US" sz="2800" dirty="0" err="1" smtClean="0">
                <a:solidFill>
                  <a:srgbClr val="FF0000"/>
                </a:solidFill>
              </a:rPr>
              <a:t>buộc</a:t>
            </a:r>
            <a:r>
              <a:rPr lang="en-US" sz="2800" dirty="0" smtClean="0"/>
              <a:t>.</a:t>
            </a:r>
          </a:p>
          <a:p>
            <a:endParaRPr lang="en-US" sz="3200" dirty="0"/>
          </a:p>
        </p:txBody>
      </p:sp>
    </p:spTree>
    <p:extLst>
      <p:ext uri="{BB962C8B-B14F-4D97-AF65-F5344CB8AC3E}">
        <p14:creationId xmlns:p14="http://schemas.microsoft.com/office/powerpoint/2010/main" val="4062095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Biểu</a:t>
            </a:r>
            <a:r>
              <a:rPr lang="en-US" dirty="0" smtClean="0"/>
              <a:t> </a:t>
            </a:r>
            <a:r>
              <a:rPr lang="en-US" dirty="0" err="1" smtClean="0"/>
              <a:t>đồ</a:t>
            </a:r>
            <a:r>
              <a:rPr lang="en-US" dirty="0" smtClean="0"/>
              <a:t> </a:t>
            </a:r>
            <a:r>
              <a:rPr lang="en-US" dirty="0" err="1" smtClean="0"/>
              <a:t>nến</a:t>
            </a:r>
            <a:r>
              <a:rPr lang="en-US" dirty="0" smtClean="0"/>
              <a:t>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a:xfrm>
            <a:off x="838200" y="1825625"/>
            <a:ext cx="4976191" cy="4351338"/>
          </a:xfrm>
        </p:spPr>
        <p:txBody>
          <a:bodyPr>
            <a:normAutofit lnSpcReduction="10000"/>
          </a:bodyPr>
          <a:lstStyle/>
          <a:p>
            <a:r>
              <a:rPr lang="vi-VN" dirty="0" smtClean="0"/>
              <a:t>Đồ </a:t>
            </a:r>
            <a:r>
              <a:rPr lang="vi-VN" dirty="0"/>
              <a:t>thị nến được hình thành từ những năm </a:t>
            </a:r>
            <a:r>
              <a:rPr lang="vi-VN" dirty="0" smtClean="0"/>
              <a:t>1600</a:t>
            </a:r>
            <a:r>
              <a:rPr lang="en-US" dirty="0" smtClean="0"/>
              <a:t> (18</a:t>
            </a:r>
            <a:r>
              <a:rPr lang="en-US" baseline="30000" dirty="0" smtClean="0"/>
              <a:t>th</a:t>
            </a:r>
            <a:r>
              <a:rPr lang="en-US" dirty="0" smtClean="0"/>
              <a:t>), </a:t>
            </a:r>
            <a:r>
              <a:rPr lang="en-US" dirty="0" err="1" smtClean="0"/>
              <a:t>bởi</a:t>
            </a:r>
            <a:r>
              <a:rPr lang="en-US" dirty="0" smtClean="0"/>
              <a:t> </a:t>
            </a:r>
            <a:r>
              <a:rPr lang="en-US" dirty="0" err="1" smtClean="0"/>
              <a:t>thương</a:t>
            </a:r>
            <a:r>
              <a:rPr lang="en-US" dirty="0" smtClean="0"/>
              <a:t> </a:t>
            </a:r>
            <a:r>
              <a:rPr lang="en-US" dirty="0" err="1" smtClean="0"/>
              <a:t>gia</a:t>
            </a:r>
            <a:r>
              <a:rPr lang="en-US" dirty="0" smtClean="0"/>
              <a:t> </a:t>
            </a:r>
            <a:r>
              <a:rPr lang="en-US" dirty="0" err="1" smtClean="0"/>
              <a:t>người</a:t>
            </a:r>
            <a:r>
              <a:rPr lang="en-US" dirty="0" smtClean="0"/>
              <a:t> </a:t>
            </a:r>
            <a:r>
              <a:rPr lang="en-US" dirty="0" err="1" smtClean="0"/>
              <a:t>Nhật</a:t>
            </a:r>
            <a:r>
              <a:rPr lang="en-US" dirty="0" smtClean="0"/>
              <a:t> </a:t>
            </a:r>
            <a:r>
              <a:rPr lang="en-US" dirty="0" err="1" smtClean="0"/>
              <a:t>Munehisa</a:t>
            </a:r>
            <a:r>
              <a:rPr lang="en-US" dirty="0" smtClean="0"/>
              <a:t> Homma</a:t>
            </a:r>
            <a:r>
              <a:rPr lang="vi-VN" dirty="0" smtClean="0"/>
              <a:t> </a:t>
            </a:r>
            <a:r>
              <a:rPr lang="vi-VN" dirty="0"/>
              <a:t>dùng nó để phân tích giá gạo. </a:t>
            </a:r>
            <a:r>
              <a:rPr lang="en-US" dirty="0" err="1" smtClean="0"/>
              <a:t>Dự</a:t>
            </a:r>
            <a:r>
              <a:rPr lang="en-US" dirty="0" smtClean="0"/>
              <a:t> </a:t>
            </a:r>
            <a:r>
              <a:rPr lang="en-US" dirty="0" err="1" smtClean="0"/>
              <a:t>đoán</a:t>
            </a:r>
            <a:r>
              <a:rPr lang="en-US" dirty="0" smtClean="0"/>
              <a:t> </a:t>
            </a:r>
            <a:r>
              <a:rPr lang="en-US" dirty="0" err="1" smtClean="0"/>
              <a:t>giá</a:t>
            </a:r>
            <a:r>
              <a:rPr lang="en-US" dirty="0" smtClean="0"/>
              <a:t> </a:t>
            </a:r>
            <a:r>
              <a:rPr lang="en-US" dirty="0" err="1" smtClean="0"/>
              <a:t>gạo</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a:t>
            </a:r>
            <a:endParaRPr lang="vi-VN" dirty="0"/>
          </a:p>
          <a:p>
            <a:r>
              <a:rPr lang="en-US" dirty="0" err="1" smtClean="0"/>
              <a:t>Tuy</a:t>
            </a:r>
            <a:r>
              <a:rPr lang="en-US" dirty="0" smtClean="0"/>
              <a:t> </a:t>
            </a:r>
            <a:r>
              <a:rPr lang="vi-VN" dirty="0" smtClean="0"/>
              <a:t>nhiên Steve </a:t>
            </a:r>
            <a:r>
              <a:rPr lang="vi-VN" dirty="0"/>
              <a:t>Nison là được xem là người có công lớn nhất trong việc phổ biến đồ thị nến, đồng thời cũng được xem là bậc thầy trong việc sử dụng kỹ thuật này</a:t>
            </a:r>
            <a:r>
              <a:rPr lang="vi-VN" dirty="0" smtClean="0"/>
              <a:t>.</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391" y="660584"/>
            <a:ext cx="6204407" cy="5909912"/>
          </a:xfrm>
          <a:prstGeom prst="rect">
            <a:avLst/>
          </a:prstGeom>
        </p:spPr>
      </p:pic>
    </p:spTree>
    <p:extLst>
      <p:ext uri="{BB962C8B-B14F-4D97-AF65-F5344CB8AC3E}">
        <p14:creationId xmlns:p14="http://schemas.microsoft.com/office/powerpoint/2010/main" val="918542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5420" y="564532"/>
            <a:ext cx="10225763" cy="5961395"/>
          </a:xfrm>
          <a:prstGeom prst="rect">
            <a:avLst/>
          </a:prstGeom>
        </p:spPr>
      </p:pic>
    </p:spTree>
    <p:extLst>
      <p:ext uri="{BB962C8B-B14F-4D97-AF65-F5344CB8AC3E}">
        <p14:creationId xmlns:p14="http://schemas.microsoft.com/office/powerpoint/2010/main" val="1661767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3275" y="333036"/>
            <a:ext cx="9908785" cy="6346897"/>
          </a:xfrm>
          <a:prstGeom prst="rect">
            <a:avLst/>
          </a:prstGeom>
        </p:spPr>
      </p:pic>
    </p:spTree>
    <p:extLst>
      <p:ext uri="{BB962C8B-B14F-4D97-AF65-F5344CB8AC3E}">
        <p14:creationId xmlns:p14="http://schemas.microsoft.com/office/powerpoint/2010/main" val="3852373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5174" y="530272"/>
            <a:ext cx="11080601" cy="6043783"/>
          </a:xfrm>
          <a:prstGeom prst="rect">
            <a:avLst/>
          </a:prstGeom>
        </p:spPr>
      </p:pic>
    </p:spTree>
    <p:extLst>
      <p:ext uri="{BB962C8B-B14F-4D97-AF65-F5344CB8AC3E}">
        <p14:creationId xmlns:p14="http://schemas.microsoft.com/office/powerpoint/2010/main" val="3998805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Nến</a:t>
            </a:r>
            <a:r>
              <a:rPr lang="en-US" dirty="0" smtClean="0"/>
              <a:t> </a:t>
            </a:r>
            <a:r>
              <a:rPr lang="en-US" dirty="0" err="1" smtClean="0"/>
              <a:t>Doji</a:t>
            </a:r>
            <a:endParaRPr lang="en-US" dirty="0"/>
          </a:p>
        </p:txBody>
      </p:sp>
      <p:pic>
        <p:nvPicPr>
          <p:cNvPr id="4" name="Picture 3"/>
          <p:cNvPicPr>
            <a:picLocks noChangeAspect="1"/>
          </p:cNvPicPr>
          <p:nvPr/>
        </p:nvPicPr>
        <p:blipFill>
          <a:blip r:embed="rId2"/>
          <a:stretch>
            <a:fillRect/>
          </a:stretch>
        </p:blipFill>
        <p:spPr>
          <a:xfrm>
            <a:off x="2714309" y="2202058"/>
            <a:ext cx="5608351" cy="2992900"/>
          </a:xfrm>
          <a:prstGeom prst="rect">
            <a:avLst/>
          </a:prstGeom>
        </p:spPr>
      </p:pic>
    </p:spTree>
    <p:extLst>
      <p:ext uri="{BB962C8B-B14F-4D97-AF65-F5344CB8AC3E}">
        <p14:creationId xmlns:p14="http://schemas.microsoft.com/office/powerpoint/2010/main" val="2208573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056" y="390115"/>
            <a:ext cx="9470860" cy="5770054"/>
          </a:xfrm>
        </p:spPr>
      </p:pic>
    </p:spTree>
    <p:extLst>
      <p:ext uri="{BB962C8B-B14F-4D97-AF65-F5344CB8AC3E}">
        <p14:creationId xmlns:p14="http://schemas.microsoft.com/office/powerpoint/2010/main" val="2610674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999" y="225926"/>
            <a:ext cx="9933673" cy="39610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99" y="4186990"/>
            <a:ext cx="9933673" cy="2324100"/>
          </a:xfrm>
          <a:prstGeom prst="rect">
            <a:avLst/>
          </a:prstGeom>
        </p:spPr>
      </p:pic>
    </p:spTree>
    <p:extLst>
      <p:ext uri="{BB962C8B-B14F-4D97-AF65-F5344CB8AC3E}">
        <p14:creationId xmlns:p14="http://schemas.microsoft.com/office/powerpoint/2010/main" val="248894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Phân</a:t>
            </a:r>
            <a:r>
              <a:rPr lang="en-US" dirty="0" smtClean="0"/>
              <a:t> </a:t>
            </a:r>
            <a:r>
              <a:rPr lang="en-US" dirty="0" err="1" smtClean="0"/>
              <a:t>tích</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là</a:t>
            </a:r>
            <a:r>
              <a:rPr lang="en-US" dirty="0" smtClean="0"/>
              <a:t> </a:t>
            </a:r>
            <a:r>
              <a:rPr lang="en-US" dirty="0" err="1" smtClean="0"/>
              <a:t>gì</a:t>
            </a:r>
            <a:r>
              <a:rPr lang="en-US" dirty="0" smtClean="0"/>
              <a:t>?</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47385" y="1690688"/>
            <a:ext cx="6323797" cy="4351338"/>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4663" y="1897540"/>
            <a:ext cx="3121152" cy="3678936"/>
          </a:xfrm>
          <a:prstGeom prst="rect">
            <a:avLst/>
          </a:prstGeom>
        </p:spPr>
      </p:pic>
    </p:spTree>
    <p:extLst>
      <p:ext uri="{BB962C8B-B14F-4D97-AF65-F5344CB8AC3E}">
        <p14:creationId xmlns:p14="http://schemas.microsoft.com/office/powerpoint/2010/main" val="1635061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Phân</a:t>
            </a:r>
            <a:r>
              <a:rPr lang="en-US" dirty="0" smtClean="0"/>
              <a:t> </a:t>
            </a:r>
            <a:r>
              <a:rPr lang="en-US" dirty="0" err="1" smtClean="0"/>
              <a:t>tích</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là</a:t>
            </a:r>
            <a:r>
              <a:rPr lang="en-US" dirty="0" smtClean="0"/>
              <a:t> </a:t>
            </a:r>
            <a:r>
              <a:rPr lang="en-US" dirty="0" err="1" smtClean="0"/>
              <a:t>cách</a:t>
            </a:r>
            <a:r>
              <a:rPr lang="en-US" dirty="0" smtClean="0"/>
              <a:t> </a:t>
            </a:r>
            <a:r>
              <a:rPr lang="en-US" dirty="0" err="1" smtClean="0"/>
              <a:t>các</a:t>
            </a:r>
            <a:r>
              <a:rPr lang="en-US" dirty="0" smtClean="0"/>
              <a:t> </a:t>
            </a:r>
            <a:r>
              <a:rPr lang="en-US" dirty="0" err="1" smtClean="0"/>
              <a:t>nhà</a:t>
            </a:r>
            <a:r>
              <a:rPr lang="en-US" dirty="0" smtClean="0"/>
              <a:t> </a:t>
            </a:r>
            <a:r>
              <a:rPr lang="en-US" dirty="0" err="1" smtClean="0"/>
              <a:t>đầu</a:t>
            </a:r>
            <a:r>
              <a:rPr lang="en-US" dirty="0" smtClean="0"/>
              <a:t> </a:t>
            </a:r>
            <a:r>
              <a:rPr lang="en-US" dirty="0" err="1" smtClean="0"/>
              <a:t>tư</a:t>
            </a:r>
            <a:r>
              <a:rPr lang="en-US" dirty="0" smtClean="0"/>
              <a:t> </a:t>
            </a:r>
            <a:r>
              <a:rPr lang="en-US" dirty="0" err="1" smtClean="0"/>
              <a:t>dựa</a:t>
            </a:r>
            <a:r>
              <a:rPr lang="en-US" dirty="0" smtClean="0"/>
              <a:t> </a:t>
            </a:r>
            <a:r>
              <a:rPr lang="en-US" dirty="0" err="1" smtClean="0"/>
              <a:t>vào</a:t>
            </a:r>
            <a:r>
              <a:rPr lang="en-US" dirty="0" smtClean="0"/>
              <a:t> </a:t>
            </a:r>
            <a:r>
              <a:rPr lang="en-US" dirty="0" err="1" smtClean="0"/>
              <a:t>giá</a:t>
            </a:r>
            <a:r>
              <a:rPr lang="en-US" dirty="0" smtClean="0"/>
              <a:t> </a:t>
            </a:r>
            <a:r>
              <a:rPr lang="en-US" dirty="0" err="1" smtClean="0"/>
              <a:t>cả</a:t>
            </a:r>
            <a:r>
              <a:rPr lang="en-US" dirty="0" smtClean="0"/>
              <a:t> </a:t>
            </a:r>
            <a:r>
              <a:rPr lang="en-US" dirty="0" err="1" smtClean="0"/>
              <a:t>biến</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thị</a:t>
            </a:r>
            <a:r>
              <a:rPr lang="en-US" dirty="0" smtClean="0"/>
              <a:t> </a:t>
            </a:r>
            <a:r>
              <a:rPr lang="en-US" dirty="0" err="1" smtClean="0"/>
              <a:t>trường</a:t>
            </a:r>
            <a:r>
              <a:rPr lang="en-US" dirty="0"/>
              <a:t> </a:t>
            </a:r>
            <a:r>
              <a:rPr lang="en-US" dirty="0" err="1" smtClean="0"/>
              <a:t>trong</a:t>
            </a:r>
            <a:r>
              <a:rPr lang="en-US" dirty="0" smtClean="0"/>
              <a:t> </a:t>
            </a:r>
            <a:r>
              <a:rPr lang="en-US" dirty="0" err="1" smtClean="0"/>
              <a:t>quá</a:t>
            </a:r>
            <a:r>
              <a:rPr lang="en-US" dirty="0" smtClean="0"/>
              <a:t> </a:t>
            </a:r>
            <a:r>
              <a:rPr lang="en-US" dirty="0" err="1" smtClean="0"/>
              <a:t>khứ</a:t>
            </a:r>
            <a:r>
              <a:rPr lang="en-US" dirty="0" smtClean="0"/>
              <a:t> </a:t>
            </a:r>
            <a:r>
              <a:rPr lang="en-US" dirty="0" err="1" smtClean="0"/>
              <a:t>và</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Để</a:t>
            </a:r>
            <a:r>
              <a:rPr lang="en-US" dirty="0" smtClean="0"/>
              <a:t> </a:t>
            </a:r>
            <a:r>
              <a:rPr lang="en-US" dirty="0" err="1" smtClean="0"/>
              <a:t>đoán</a:t>
            </a:r>
            <a:r>
              <a:rPr lang="en-US" dirty="0" smtClean="0"/>
              <a:t> </a:t>
            </a:r>
            <a:r>
              <a:rPr lang="en-US" dirty="0" err="1" smtClean="0"/>
              <a:t>được</a:t>
            </a:r>
            <a:r>
              <a:rPr lang="en-US" dirty="0" smtClean="0"/>
              <a:t> </a:t>
            </a:r>
            <a:r>
              <a:rPr lang="en-US" dirty="0" err="1" smtClean="0"/>
              <a:t>xu</a:t>
            </a:r>
            <a:r>
              <a:rPr lang="en-US" dirty="0" smtClean="0"/>
              <a:t> </a:t>
            </a:r>
            <a:r>
              <a:rPr lang="en-US" dirty="0" err="1" smtClean="0"/>
              <a:t>hướng</a:t>
            </a:r>
            <a:r>
              <a:rPr lang="en-US" dirty="0" smtClean="0"/>
              <a:t> </a:t>
            </a:r>
            <a:r>
              <a:rPr lang="en-US" dirty="0" err="1" smtClean="0"/>
              <a:t>giá</a:t>
            </a:r>
            <a:r>
              <a:rPr lang="en-US" dirty="0" smtClean="0"/>
              <a:t>; </a:t>
            </a:r>
            <a:r>
              <a:rPr lang="en-US" dirty="0" err="1" smtClean="0"/>
              <a:t>xu</a:t>
            </a:r>
            <a:r>
              <a:rPr lang="en-US" dirty="0" smtClean="0"/>
              <a:t> </a:t>
            </a:r>
            <a:r>
              <a:rPr lang="en-US" dirty="0" err="1" smtClean="0"/>
              <a:t>hướng</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a:t>
            </a:r>
          </a:p>
          <a:p>
            <a:r>
              <a:rPr lang="en-US" dirty="0" err="1" smtClean="0"/>
              <a:t>Phân</a:t>
            </a:r>
            <a:r>
              <a:rPr lang="en-US" dirty="0" smtClean="0"/>
              <a:t> </a:t>
            </a:r>
            <a:r>
              <a:rPr lang="en-US" dirty="0" err="1" smtClean="0"/>
              <a:t>tích</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chủ</a:t>
            </a:r>
            <a:r>
              <a:rPr lang="en-US" dirty="0" smtClean="0"/>
              <a:t> </a:t>
            </a:r>
            <a:r>
              <a:rPr lang="en-US" dirty="0" err="1" smtClean="0"/>
              <a:t>yếu</a:t>
            </a:r>
            <a:r>
              <a:rPr lang="en-US" dirty="0" smtClean="0"/>
              <a:t> </a:t>
            </a:r>
            <a:r>
              <a:rPr lang="en-US" dirty="0" err="1" smtClean="0"/>
              <a:t>dựa</a:t>
            </a:r>
            <a:r>
              <a:rPr lang="en-US" dirty="0" smtClean="0"/>
              <a:t> </a:t>
            </a:r>
            <a:r>
              <a:rPr lang="en-US" dirty="0" err="1" smtClean="0"/>
              <a:t>vào</a:t>
            </a:r>
            <a:r>
              <a:rPr lang="en-US" dirty="0" smtClean="0"/>
              <a:t> </a:t>
            </a:r>
            <a:r>
              <a:rPr lang="en-US" dirty="0" err="1" smtClean="0"/>
              <a:t>biểu</a:t>
            </a:r>
            <a:r>
              <a:rPr lang="en-US" dirty="0" smtClean="0"/>
              <a:t> </a:t>
            </a:r>
            <a:r>
              <a:rPr lang="en-US" dirty="0" err="1" smtClean="0"/>
              <a:t>đồ</a:t>
            </a:r>
            <a:r>
              <a:rPr lang="en-US" dirty="0" smtClean="0"/>
              <a:t> </a:t>
            </a:r>
            <a:r>
              <a:rPr lang="en-US" dirty="0" err="1" smtClean="0"/>
              <a:t>và</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hỗ</a:t>
            </a:r>
            <a:r>
              <a:rPr lang="en-US" dirty="0" smtClean="0"/>
              <a:t> </a:t>
            </a:r>
            <a:r>
              <a:rPr lang="en-US" dirty="0" err="1" smtClean="0"/>
              <a:t>trợ</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giá</a:t>
            </a:r>
            <a:r>
              <a:rPr lang="en-US" dirty="0" smtClean="0"/>
              <a:t> </a:t>
            </a:r>
            <a:r>
              <a:rPr lang="en-US" dirty="0" err="1" smtClean="0"/>
              <a:t>cao</a:t>
            </a:r>
            <a:r>
              <a:rPr lang="en-US" dirty="0" smtClean="0"/>
              <a:t> </a:t>
            </a:r>
            <a:r>
              <a:rPr lang="en-US" dirty="0" err="1" smtClean="0"/>
              <a:t>nhất</a:t>
            </a:r>
            <a:r>
              <a:rPr lang="en-US" dirty="0" smtClean="0"/>
              <a:t>, </a:t>
            </a:r>
            <a:r>
              <a:rPr lang="en-US" dirty="0" err="1" smtClean="0"/>
              <a:t>giá</a:t>
            </a:r>
            <a:r>
              <a:rPr lang="en-US" dirty="0" smtClean="0"/>
              <a:t> </a:t>
            </a:r>
            <a:r>
              <a:rPr lang="en-US" dirty="0" err="1" smtClean="0"/>
              <a:t>thấp</a:t>
            </a:r>
            <a:r>
              <a:rPr lang="en-US" dirty="0" smtClean="0"/>
              <a:t> </a:t>
            </a:r>
            <a:r>
              <a:rPr lang="en-US" dirty="0" err="1" smtClean="0"/>
              <a:t>nhất</a:t>
            </a:r>
            <a:r>
              <a:rPr lang="en-US" dirty="0" smtClean="0"/>
              <a:t>, </a:t>
            </a:r>
            <a:r>
              <a:rPr lang="en-US" dirty="0" err="1" smtClean="0"/>
              <a:t>giá</a:t>
            </a:r>
            <a:r>
              <a:rPr lang="en-US" dirty="0" smtClean="0"/>
              <a:t> </a:t>
            </a:r>
            <a:r>
              <a:rPr lang="en-US" dirty="0" err="1" smtClean="0"/>
              <a:t>có</a:t>
            </a:r>
            <a:r>
              <a:rPr lang="en-US" dirty="0" smtClean="0"/>
              <a:t> </a:t>
            </a:r>
            <a:r>
              <a:rPr lang="en-US" dirty="0" err="1" smtClean="0"/>
              <a:t>xu</a:t>
            </a:r>
            <a:r>
              <a:rPr lang="en-US" dirty="0" smtClean="0"/>
              <a:t> </a:t>
            </a:r>
            <a:r>
              <a:rPr lang="en-US" dirty="0" err="1" smtClean="0"/>
              <a:t>hướng</a:t>
            </a:r>
            <a:r>
              <a:rPr lang="en-US" dirty="0" smtClean="0"/>
              <a:t> </a:t>
            </a:r>
            <a:r>
              <a:rPr lang="en-US" dirty="0" err="1" smtClean="0"/>
              <a:t>tăng</a:t>
            </a:r>
            <a:r>
              <a:rPr lang="en-US" dirty="0" smtClean="0"/>
              <a:t> </a:t>
            </a:r>
            <a:r>
              <a:rPr lang="en-US" dirty="0" err="1" smtClean="0"/>
              <a:t>hoặc</a:t>
            </a:r>
            <a:r>
              <a:rPr lang="en-US" dirty="0" smtClean="0"/>
              <a:t> </a:t>
            </a:r>
            <a:r>
              <a:rPr lang="en-US" dirty="0" err="1" smtClean="0"/>
              <a:t>xu</a:t>
            </a:r>
            <a:r>
              <a:rPr lang="en-US" dirty="0" smtClean="0"/>
              <a:t> </a:t>
            </a:r>
            <a:r>
              <a:rPr lang="en-US" dirty="0" err="1" smtClean="0"/>
              <a:t>hướng</a:t>
            </a:r>
            <a:r>
              <a:rPr lang="en-US" dirty="0" smtClean="0"/>
              <a:t> </a:t>
            </a:r>
            <a:r>
              <a:rPr lang="en-US" dirty="0" err="1" smtClean="0"/>
              <a:t>giảm</a:t>
            </a:r>
            <a:r>
              <a:rPr lang="en-US" dirty="0" smtClean="0"/>
              <a:t> </a:t>
            </a:r>
            <a:r>
              <a:rPr lang="en-US" dirty="0" err="1" smtClean="0"/>
              <a:t>trong</a:t>
            </a:r>
            <a:r>
              <a:rPr lang="en-US" dirty="0" smtClean="0"/>
              <a:t> 1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nhất</a:t>
            </a:r>
            <a:r>
              <a:rPr lang="en-US" dirty="0" smtClean="0"/>
              <a:t> </a:t>
            </a:r>
            <a:r>
              <a:rPr lang="en-US" dirty="0" err="1" smtClean="0"/>
              <a:t>định</a:t>
            </a:r>
            <a:r>
              <a:rPr lang="en-US" dirty="0" smtClean="0"/>
              <a:t>, </a:t>
            </a:r>
            <a:r>
              <a:rPr lang="en-US" dirty="0" err="1" smtClean="0"/>
              <a:t>từ</a:t>
            </a:r>
            <a:r>
              <a:rPr lang="en-US" dirty="0" smtClean="0"/>
              <a:t> </a:t>
            </a:r>
            <a:r>
              <a:rPr lang="en-US" dirty="0" err="1" smtClean="0"/>
              <a:t>đó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đưa</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đầu</a:t>
            </a:r>
            <a:r>
              <a:rPr lang="en-US" dirty="0" smtClean="0"/>
              <a:t> </a:t>
            </a:r>
            <a:r>
              <a:rPr lang="en-US" dirty="0" err="1" smtClean="0"/>
              <a:t>tư</a:t>
            </a:r>
            <a:r>
              <a:rPr lang="en-US" dirty="0" smtClean="0"/>
              <a:t> </a:t>
            </a:r>
            <a:r>
              <a:rPr lang="en-US" dirty="0" err="1" smtClean="0"/>
              <a:t>đúng</a:t>
            </a:r>
            <a:r>
              <a:rPr lang="en-US" dirty="0" smtClean="0"/>
              <a:t> </a:t>
            </a:r>
            <a:r>
              <a:rPr lang="en-US" dirty="0" err="1" smtClean="0"/>
              <a:t>đắn</a:t>
            </a:r>
            <a:r>
              <a:rPr lang="en-US" dirty="0" smtClean="0"/>
              <a:t>.</a:t>
            </a:r>
          </a:p>
        </p:txBody>
      </p:sp>
    </p:spTree>
    <p:extLst>
      <p:ext uri="{BB962C8B-B14F-4D97-AF65-F5344CB8AC3E}">
        <p14:creationId xmlns:p14="http://schemas.microsoft.com/office/powerpoint/2010/main" val="3665870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kĩ</a:t>
            </a:r>
            <a:r>
              <a:rPr lang="en-US" dirty="0" smtClean="0"/>
              <a:t> </a:t>
            </a:r>
            <a:r>
              <a:rPr lang="en-US" dirty="0" err="1" smtClean="0"/>
              <a:t>thuật</a:t>
            </a:r>
            <a:r>
              <a:rPr lang="en-US" dirty="0" smtClean="0"/>
              <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3498" y="1825625"/>
            <a:ext cx="6256421" cy="4351338"/>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831" y="2161826"/>
            <a:ext cx="3121152" cy="3678936"/>
          </a:xfrm>
          <a:prstGeom prst="rect">
            <a:avLst/>
          </a:prstGeom>
        </p:spPr>
      </p:pic>
    </p:spTree>
    <p:extLst>
      <p:ext uri="{BB962C8B-B14F-4D97-AF65-F5344CB8AC3E}">
        <p14:creationId xmlns:p14="http://schemas.microsoft.com/office/powerpoint/2010/main" val="1895239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kĩ</a:t>
            </a:r>
            <a:r>
              <a:rPr lang="en-US" dirty="0" smtClean="0"/>
              <a:t> </a:t>
            </a:r>
            <a:r>
              <a:rPr lang="en-US" dirty="0" err="1" smtClean="0"/>
              <a:t>thuật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smtClean="0"/>
              <a:t>Nắm</a:t>
            </a:r>
            <a:r>
              <a:rPr lang="en-US" dirty="0" smtClean="0"/>
              <a:t> </a:t>
            </a:r>
            <a:r>
              <a:rPr lang="en-US" dirty="0" err="1" smtClean="0"/>
              <a:t>bắt</a:t>
            </a:r>
            <a:r>
              <a:rPr lang="en-US" dirty="0" smtClean="0"/>
              <a:t> </a:t>
            </a:r>
            <a:r>
              <a:rPr lang="en-US" dirty="0" err="1" smtClean="0"/>
              <a:t>được</a:t>
            </a:r>
            <a:r>
              <a:rPr lang="en-US" dirty="0" smtClean="0"/>
              <a:t> </a:t>
            </a:r>
            <a:r>
              <a:rPr lang="en-US" dirty="0" err="1" smtClean="0"/>
              <a:t>xu</a:t>
            </a:r>
            <a:r>
              <a:rPr lang="en-US" dirty="0" smtClean="0"/>
              <a:t> </a:t>
            </a:r>
            <a:r>
              <a:rPr lang="en-US" dirty="0" err="1" smtClean="0"/>
              <a:t>hướng</a:t>
            </a:r>
            <a:r>
              <a:rPr lang="en-US" dirty="0" smtClean="0"/>
              <a:t> </a:t>
            </a:r>
            <a:r>
              <a:rPr lang="en-US" dirty="0" err="1" smtClean="0"/>
              <a:t>thị</a:t>
            </a:r>
            <a:r>
              <a:rPr lang="en-US" dirty="0" smtClean="0"/>
              <a:t> </a:t>
            </a:r>
            <a:r>
              <a:rPr lang="en-US" dirty="0" err="1" smtClean="0"/>
              <a:t>trường</a:t>
            </a:r>
            <a:r>
              <a:rPr lang="en-US" dirty="0" smtClean="0"/>
              <a:t>.</a:t>
            </a:r>
          </a:p>
          <a:p>
            <a:pPr marL="0" indent="0">
              <a:buNone/>
            </a:pPr>
            <a:r>
              <a:rPr lang="en-US" dirty="0" err="1" smtClean="0"/>
              <a:t>Nắm</a:t>
            </a:r>
            <a:r>
              <a:rPr lang="en-US" dirty="0" smtClean="0"/>
              <a:t> </a:t>
            </a:r>
            <a:r>
              <a:rPr lang="en-US" dirty="0" err="1" smtClean="0"/>
              <a:t>bắt</a:t>
            </a:r>
            <a:r>
              <a:rPr lang="en-US" dirty="0" smtClean="0"/>
              <a:t> </a:t>
            </a:r>
            <a:r>
              <a:rPr lang="en-US" dirty="0" err="1" smtClean="0"/>
              <a:t>được</a:t>
            </a:r>
            <a:r>
              <a:rPr lang="en-US" dirty="0" smtClean="0"/>
              <a:t> </a:t>
            </a:r>
            <a:r>
              <a:rPr lang="en-US" dirty="0" err="1" smtClean="0"/>
              <a:t>tâm</a:t>
            </a:r>
            <a:r>
              <a:rPr lang="en-US" dirty="0" smtClean="0"/>
              <a:t> </a:t>
            </a:r>
            <a:r>
              <a:rPr lang="en-US" dirty="0" err="1" smtClean="0"/>
              <a:t>lý</a:t>
            </a:r>
            <a:r>
              <a:rPr lang="en-US" dirty="0" smtClean="0"/>
              <a:t> </a:t>
            </a:r>
            <a:r>
              <a:rPr lang="en-US" dirty="0" err="1" smtClean="0"/>
              <a:t>các</a:t>
            </a:r>
            <a:r>
              <a:rPr lang="en-US" dirty="0" smtClean="0"/>
              <a:t> </a:t>
            </a:r>
            <a:r>
              <a:rPr lang="en-US" dirty="0" err="1" smtClean="0"/>
              <a:t>nhà</a:t>
            </a:r>
            <a:r>
              <a:rPr lang="en-US" dirty="0" smtClean="0"/>
              <a:t> </a:t>
            </a:r>
            <a:r>
              <a:rPr lang="en-US" dirty="0" err="1" smtClean="0"/>
              <a:t>đầu</a:t>
            </a:r>
            <a:r>
              <a:rPr lang="en-US" dirty="0" smtClean="0"/>
              <a:t> </a:t>
            </a:r>
            <a:r>
              <a:rPr lang="en-US" dirty="0" err="1" smtClean="0"/>
              <a:t>tư</a:t>
            </a:r>
            <a:r>
              <a:rPr lang="en-US" dirty="0" smtClean="0"/>
              <a:t> </a:t>
            </a:r>
            <a:r>
              <a:rPr lang="en-US" dirty="0" err="1" smtClean="0"/>
              <a:t>trên</a:t>
            </a:r>
            <a:r>
              <a:rPr lang="en-US" dirty="0" smtClean="0"/>
              <a:t> </a:t>
            </a:r>
            <a:r>
              <a:rPr lang="en-US" dirty="0" err="1" smtClean="0"/>
              <a:t>thị</a:t>
            </a:r>
            <a:r>
              <a:rPr lang="en-US" dirty="0" smtClean="0"/>
              <a:t> </a:t>
            </a:r>
            <a:r>
              <a:rPr lang="en-US" dirty="0" err="1" smtClean="0"/>
              <a:t>trường</a:t>
            </a:r>
            <a:r>
              <a:rPr lang="en-US" dirty="0" smtClean="0"/>
              <a:t>.</a:t>
            </a:r>
          </a:p>
          <a:p>
            <a:pPr marL="0" indent="0">
              <a:buNone/>
            </a:pPr>
            <a:r>
              <a:rPr lang="en-US" dirty="0" err="1" smtClean="0"/>
              <a:t>Cá</a:t>
            </a:r>
            <a:r>
              <a:rPr lang="en-US" dirty="0" smtClean="0"/>
              <a:t> </a:t>
            </a:r>
            <a:r>
              <a:rPr lang="en-US" dirty="0" err="1" smtClean="0"/>
              <a:t>mập</a:t>
            </a:r>
            <a:r>
              <a:rPr lang="en-US" dirty="0" smtClean="0"/>
              <a:t> </a:t>
            </a:r>
            <a:r>
              <a:rPr lang="en-US" dirty="0" err="1" smtClean="0"/>
              <a:t>cũng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kĩ</a:t>
            </a:r>
            <a:r>
              <a:rPr lang="en-US" dirty="0" smtClean="0"/>
              <a:t> </a:t>
            </a:r>
            <a:r>
              <a:rPr lang="en-US" dirty="0" err="1" smtClean="0"/>
              <a:t>thuật</a:t>
            </a:r>
            <a:r>
              <a:rPr lang="en-US" dirty="0" smtClean="0"/>
              <a:t> </a:t>
            </a:r>
            <a:r>
              <a:rPr lang="en-US" dirty="0" err="1" smtClean="0"/>
              <a:t>để</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đưa</a:t>
            </a:r>
            <a:r>
              <a:rPr lang="en-US" dirty="0" smtClean="0"/>
              <a:t> </a:t>
            </a:r>
            <a:r>
              <a:rPr lang="en-US" dirty="0" err="1" smtClean="0"/>
              <a:t>ra</a:t>
            </a:r>
            <a:r>
              <a:rPr lang="en-US" dirty="0" smtClean="0"/>
              <a:t> tin </a:t>
            </a:r>
            <a:r>
              <a:rPr lang="en-US" dirty="0" err="1" smtClean="0"/>
              <a:t>tức</a:t>
            </a:r>
            <a:r>
              <a:rPr lang="en-US" dirty="0" smtClean="0"/>
              <a:t> </a:t>
            </a:r>
            <a:r>
              <a:rPr lang="en-US" dirty="0" err="1" smtClean="0"/>
              <a:t>tốt</a:t>
            </a:r>
            <a:r>
              <a:rPr lang="en-US" dirty="0" smtClean="0"/>
              <a:t> </a:t>
            </a:r>
            <a:r>
              <a:rPr lang="en-US" dirty="0" err="1" smtClean="0"/>
              <a:t>xấu</a:t>
            </a:r>
            <a:r>
              <a:rPr lang="en-US" dirty="0" smtClean="0"/>
              <a:t> </a:t>
            </a:r>
            <a:r>
              <a:rPr lang="en-US" dirty="0" err="1" smtClean="0"/>
              <a:t>trên</a:t>
            </a:r>
            <a:r>
              <a:rPr lang="en-US" dirty="0" smtClean="0"/>
              <a:t> </a:t>
            </a:r>
            <a:r>
              <a:rPr lang="en-US" dirty="0" err="1" smtClean="0"/>
              <a:t>thị</a:t>
            </a:r>
            <a:r>
              <a:rPr lang="en-US" dirty="0" smtClean="0"/>
              <a:t> </a:t>
            </a:r>
            <a:r>
              <a:rPr lang="en-US" dirty="0" err="1" smtClean="0"/>
              <a:t>trường</a:t>
            </a:r>
            <a:r>
              <a:rPr lang="en-US" dirty="0" smtClean="0"/>
              <a:t>.</a:t>
            </a:r>
          </a:p>
          <a:p>
            <a:pPr>
              <a:buFont typeface="Wingdings" panose="05000000000000000000" pitchFamily="2" charset="2"/>
              <a:buChar char="à"/>
            </a:pPr>
            <a:r>
              <a:rPr lang="en-US" dirty="0" err="1" smtClean="0">
                <a:sym typeface="Wingdings" panose="05000000000000000000" pitchFamily="2" charset="2"/>
              </a:rPr>
              <a:t>Phân</a:t>
            </a:r>
            <a:r>
              <a:rPr lang="en-US" dirty="0" smtClean="0">
                <a:sym typeface="Wingdings" panose="05000000000000000000" pitchFamily="2" charset="2"/>
              </a:rPr>
              <a:t> </a:t>
            </a:r>
            <a:r>
              <a:rPr lang="en-US" dirty="0" err="1" smtClean="0">
                <a:sym typeface="Wingdings" panose="05000000000000000000" pitchFamily="2" charset="2"/>
              </a:rPr>
              <a:t>tích</a:t>
            </a:r>
            <a:r>
              <a:rPr lang="en-US" dirty="0" smtClean="0">
                <a:sym typeface="Wingdings" panose="05000000000000000000" pitchFamily="2" charset="2"/>
              </a:rPr>
              <a:t> </a:t>
            </a:r>
            <a:r>
              <a:rPr lang="en-US" dirty="0" err="1" smtClean="0">
                <a:sym typeface="Wingdings" panose="05000000000000000000" pitchFamily="2" charset="2"/>
              </a:rPr>
              <a:t>kĩ</a:t>
            </a:r>
            <a:r>
              <a:rPr lang="en-US" dirty="0" smtClean="0">
                <a:sym typeface="Wingdings" panose="05000000000000000000" pitchFamily="2" charset="2"/>
              </a:rPr>
              <a:t> </a:t>
            </a:r>
            <a:r>
              <a:rPr lang="en-US" dirty="0" err="1" smtClean="0">
                <a:sym typeface="Wingdings" panose="05000000000000000000" pitchFamily="2" charset="2"/>
              </a:rPr>
              <a:t>thuật</a:t>
            </a:r>
            <a:r>
              <a:rPr lang="en-US" dirty="0" smtClean="0">
                <a:sym typeface="Wingdings" panose="05000000000000000000" pitchFamily="2" charset="2"/>
              </a:rPr>
              <a:t> </a:t>
            </a:r>
            <a:r>
              <a:rPr lang="en-US" dirty="0" err="1" smtClean="0">
                <a:sym typeface="Wingdings" panose="05000000000000000000" pitchFamily="2" charset="2"/>
              </a:rPr>
              <a:t>giúp</a:t>
            </a:r>
            <a:r>
              <a:rPr lang="en-US" dirty="0" smtClean="0">
                <a:sym typeface="Wingdings" panose="05000000000000000000" pitchFamily="2" charset="2"/>
              </a:rPr>
              <a:t> </a:t>
            </a:r>
            <a:r>
              <a:rPr lang="en-US" dirty="0" err="1" smtClean="0">
                <a:sym typeface="Wingdings" panose="05000000000000000000" pitchFamily="2" charset="2"/>
              </a:rPr>
              <a:t>chúng</a:t>
            </a:r>
            <a:r>
              <a:rPr lang="en-US" dirty="0" smtClean="0">
                <a:sym typeface="Wingdings" panose="05000000000000000000" pitchFamily="2" charset="2"/>
              </a:rPr>
              <a:t> ta </a:t>
            </a:r>
            <a:r>
              <a:rPr lang="en-US" dirty="0" err="1">
                <a:sym typeface="Wingdings" panose="05000000000000000000" pitchFamily="2" charset="2"/>
              </a:rPr>
              <a:t>đ</a:t>
            </a:r>
            <a:r>
              <a:rPr lang="en-US" dirty="0" err="1" smtClean="0">
                <a:sym typeface="Wingdings" panose="05000000000000000000" pitchFamily="2" charset="2"/>
              </a:rPr>
              <a:t>ưa</a:t>
            </a:r>
            <a:r>
              <a:rPr lang="en-US" dirty="0" smtClean="0">
                <a:sym typeface="Wingdings" panose="05000000000000000000" pitchFamily="2" charset="2"/>
              </a:rPr>
              <a:t> </a:t>
            </a:r>
            <a:r>
              <a:rPr lang="en-US" dirty="0" err="1" smtClean="0">
                <a:sym typeface="Wingdings" panose="05000000000000000000" pitchFamily="2" charset="2"/>
              </a:rPr>
              <a:t>ra</a:t>
            </a:r>
            <a:r>
              <a:rPr lang="en-US" dirty="0" smtClean="0">
                <a:sym typeface="Wingdings" panose="05000000000000000000" pitchFamily="2" charset="2"/>
              </a:rPr>
              <a:t> </a:t>
            </a:r>
            <a:r>
              <a:rPr lang="en-US" dirty="0" err="1" smtClean="0">
                <a:sym typeface="Wingdings" panose="05000000000000000000" pitchFamily="2" charset="2"/>
              </a:rPr>
              <a:t>quyết</a:t>
            </a:r>
            <a:r>
              <a:rPr lang="en-US" dirty="0" smtClean="0">
                <a:sym typeface="Wingdings" panose="05000000000000000000" pitchFamily="2" charset="2"/>
              </a:rPr>
              <a:t> </a:t>
            </a:r>
            <a:r>
              <a:rPr lang="en-US" dirty="0" err="1" smtClean="0">
                <a:sym typeface="Wingdings" panose="05000000000000000000" pitchFamily="2" charset="2"/>
              </a:rPr>
              <a:t>định</a:t>
            </a:r>
            <a:r>
              <a:rPr lang="en-US" dirty="0" smtClean="0">
                <a:sym typeface="Wingdings" panose="05000000000000000000" pitchFamily="2" charset="2"/>
              </a:rPr>
              <a:t> </a:t>
            </a:r>
            <a:r>
              <a:rPr lang="en-US" dirty="0" err="1" smtClean="0">
                <a:sym typeface="Wingdings" panose="05000000000000000000" pitchFamily="2" charset="2"/>
              </a:rPr>
              <a:t>mua</a:t>
            </a:r>
            <a:r>
              <a:rPr lang="en-US" dirty="0">
                <a:sym typeface="Wingdings" panose="05000000000000000000" pitchFamily="2" charset="2"/>
              </a:rPr>
              <a:t> </a:t>
            </a:r>
            <a:r>
              <a:rPr lang="en-US" dirty="0" err="1" smtClean="0">
                <a:sym typeface="Wingdings" panose="05000000000000000000" pitchFamily="2" charset="2"/>
              </a:rPr>
              <a:t>khi</a:t>
            </a:r>
            <a:r>
              <a:rPr lang="en-US" dirty="0" smtClean="0">
                <a:sym typeface="Wingdings" panose="05000000000000000000" pitchFamily="2" charset="2"/>
              </a:rPr>
              <a:t> </a:t>
            </a:r>
            <a:r>
              <a:rPr lang="en-US" dirty="0" err="1" smtClean="0">
                <a:sym typeface="Wingdings" panose="05000000000000000000" pitchFamily="2" charset="2"/>
              </a:rPr>
              <a:t>đang</a:t>
            </a:r>
            <a:r>
              <a:rPr lang="en-US" dirty="0" smtClean="0">
                <a:sym typeface="Wingdings" panose="05000000000000000000" pitchFamily="2" charset="2"/>
              </a:rPr>
              <a:t> ở </a:t>
            </a:r>
            <a:r>
              <a:rPr lang="en-US" dirty="0" err="1" smtClean="0">
                <a:sym typeface="Wingdings" panose="05000000000000000000" pitchFamily="2" charset="2"/>
              </a:rPr>
              <a:t>giá</a:t>
            </a:r>
            <a:r>
              <a:rPr lang="en-US" dirty="0" smtClean="0">
                <a:sym typeface="Wingdings" panose="05000000000000000000" pitchFamily="2" charset="2"/>
              </a:rPr>
              <a:t> </a:t>
            </a:r>
            <a:r>
              <a:rPr lang="en-US" dirty="0" err="1" smtClean="0">
                <a:sym typeface="Wingdings" panose="05000000000000000000" pitchFamily="2" charset="2"/>
              </a:rPr>
              <a:t>tốt</a:t>
            </a:r>
            <a:r>
              <a:rPr lang="en-US" dirty="0" smtClean="0">
                <a:sym typeface="Wingdings" panose="05000000000000000000" pitchFamily="2" charset="2"/>
              </a:rPr>
              <a:t>, </a:t>
            </a:r>
            <a:r>
              <a:rPr lang="en-US" dirty="0" err="1" smtClean="0">
                <a:sym typeface="Wingdings" panose="05000000000000000000" pitchFamily="2" charset="2"/>
              </a:rPr>
              <a:t>và</a:t>
            </a:r>
            <a:r>
              <a:rPr lang="en-US" dirty="0" smtClean="0">
                <a:sym typeface="Wingdings" panose="05000000000000000000" pitchFamily="2" charset="2"/>
              </a:rPr>
              <a:t> </a:t>
            </a:r>
            <a:r>
              <a:rPr lang="en-US" dirty="0" err="1" smtClean="0">
                <a:sym typeface="Wingdings" panose="05000000000000000000" pitchFamily="2" charset="2"/>
              </a:rPr>
              <a:t>bán</a:t>
            </a:r>
            <a:r>
              <a:rPr lang="en-US" dirty="0" smtClean="0">
                <a:sym typeface="Wingdings" panose="05000000000000000000" pitchFamily="2" charset="2"/>
              </a:rPr>
              <a:t> </a:t>
            </a:r>
            <a:r>
              <a:rPr lang="en-US" dirty="0" err="1" smtClean="0">
                <a:sym typeface="Wingdings" panose="05000000000000000000" pitchFamily="2" charset="2"/>
              </a:rPr>
              <a:t>khi</a:t>
            </a:r>
            <a:r>
              <a:rPr lang="en-US" dirty="0" smtClean="0">
                <a:sym typeface="Wingdings" panose="05000000000000000000" pitchFamily="2" charset="2"/>
              </a:rPr>
              <a:t> </a:t>
            </a:r>
            <a:r>
              <a:rPr lang="en-US" dirty="0" err="1" smtClean="0">
                <a:sym typeface="Wingdings" panose="05000000000000000000" pitchFamily="2" charset="2"/>
              </a:rPr>
              <a:t>thị</a:t>
            </a:r>
            <a:r>
              <a:rPr lang="en-US" dirty="0" smtClean="0">
                <a:sym typeface="Wingdings" panose="05000000000000000000" pitchFamily="2" charset="2"/>
              </a:rPr>
              <a:t> </a:t>
            </a:r>
            <a:r>
              <a:rPr lang="en-US" dirty="0" err="1" smtClean="0">
                <a:sym typeface="Wingdings" panose="05000000000000000000" pitchFamily="2" charset="2"/>
              </a:rPr>
              <a:t>trường</a:t>
            </a:r>
            <a:r>
              <a:rPr lang="en-US" dirty="0" smtClean="0">
                <a:sym typeface="Wingdings" panose="05000000000000000000" pitchFamily="2" charset="2"/>
              </a:rPr>
              <a:t> </a:t>
            </a:r>
            <a:r>
              <a:rPr lang="en-US" dirty="0" err="1" smtClean="0">
                <a:sym typeface="Wingdings" panose="05000000000000000000" pitchFamily="2" charset="2"/>
              </a:rPr>
              <a:t>có</a:t>
            </a:r>
            <a:r>
              <a:rPr lang="en-US" dirty="0" smtClean="0">
                <a:sym typeface="Wingdings" panose="05000000000000000000" pitchFamily="2" charset="2"/>
              </a:rPr>
              <a:t> </a:t>
            </a:r>
            <a:r>
              <a:rPr lang="en-US" dirty="0" err="1" smtClean="0">
                <a:sym typeface="Wingdings" panose="05000000000000000000" pitchFamily="2" charset="2"/>
              </a:rPr>
              <a:t>xu</a:t>
            </a:r>
            <a:r>
              <a:rPr lang="en-US" dirty="0" smtClean="0">
                <a:sym typeface="Wingdings" panose="05000000000000000000" pitchFamily="2" charset="2"/>
              </a:rPr>
              <a:t> </a:t>
            </a:r>
            <a:r>
              <a:rPr lang="en-US" dirty="0" err="1" smtClean="0">
                <a:sym typeface="Wingdings" panose="05000000000000000000" pitchFamily="2" charset="2"/>
              </a:rPr>
              <a:t>hướng</a:t>
            </a:r>
            <a:r>
              <a:rPr lang="en-US" dirty="0" smtClean="0">
                <a:sym typeface="Wingdings" panose="05000000000000000000" pitchFamily="2" charset="2"/>
              </a:rPr>
              <a:t> </a:t>
            </a:r>
            <a:r>
              <a:rPr lang="en-US" dirty="0" err="1" smtClean="0">
                <a:sym typeface="Wingdings" panose="05000000000000000000" pitchFamily="2" charset="2"/>
              </a:rPr>
              <a:t>giảm</a:t>
            </a:r>
            <a:r>
              <a:rPr lang="en-US" dirty="0" smtClean="0">
                <a:sym typeface="Wingdings" panose="05000000000000000000" pitchFamily="2" charset="2"/>
              </a:rPr>
              <a:t>.</a:t>
            </a:r>
          </a:p>
          <a:p>
            <a:pPr>
              <a:buFont typeface="Wingdings" panose="05000000000000000000" pitchFamily="2" charset="2"/>
              <a:buChar char="à"/>
            </a:pPr>
            <a:r>
              <a:rPr lang="en-US" dirty="0" err="1" smtClean="0">
                <a:sym typeface="Wingdings" panose="05000000000000000000" pitchFamily="2" charset="2"/>
              </a:rPr>
              <a:t>Tăng</a:t>
            </a:r>
            <a:r>
              <a:rPr lang="en-US" dirty="0" smtClean="0">
                <a:sym typeface="Wingdings" panose="05000000000000000000" pitchFamily="2" charset="2"/>
              </a:rPr>
              <a:t> </a:t>
            </a:r>
            <a:r>
              <a:rPr lang="en-US" dirty="0" err="1" smtClean="0">
                <a:sym typeface="Wingdings" panose="05000000000000000000" pitchFamily="2" charset="2"/>
              </a:rPr>
              <a:t>khả</a:t>
            </a:r>
            <a:r>
              <a:rPr lang="en-US" dirty="0" smtClean="0">
                <a:sym typeface="Wingdings" panose="05000000000000000000" pitchFamily="2" charset="2"/>
              </a:rPr>
              <a:t> </a:t>
            </a:r>
            <a:r>
              <a:rPr lang="en-US" dirty="0" err="1" smtClean="0">
                <a:sym typeface="Wingdings" panose="05000000000000000000" pitchFamily="2" charset="2"/>
              </a:rPr>
              <a:t>năng</a:t>
            </a:r>
            <a:r>
              <a:rPr lang="en-US" dirty="0" smtClean="0">
                <a:sym typeface="Wingdings" panose="05000000000000000000" pitchFamily="2" charset="2"/>
              </a:rPr>
              <a:t> </a:t>
            </a:r>
            <a:r>
              <a:rPr lang="en-US" dirty="0" err="1" smtClean="0">
                <a:sym typeface="Wingdings" panose="05000000000000000000" pitchFamily="2" charset="2"/>
              </a:rPr>
              <a:t>thành</a:t>
            </a:r>
            <a:r>
              <a:rPr lang="en-US" dirty="0" smtClean="0">
                <a:sym typeface="Wingdings" panose="05000000000000000000" pitchFamily="2" charset="2"/>
              </a:rPr>
              <a:t> </a:t>
            </a:r>
            <a:r>
              <a:rPr lang="en-US" dirty="0" err="1" smtClean="0">
                <a:sym typeface="Wingdings" panose="05000000000000000000" pitchFamily="2" charset="2"/>
              </a:rPr>
              <a:t>công</a:t>
            </a:r>
            <a:r>
              <a:rPr lang="en-US" dirty="0" smtClean="0">
                <a:sym typeface="Wingdings" panose="05000000000000000000" pitchFamily="2" charset="2"/>
              </a:rPr>
              <a:t> </a:t>
            </a:r>
            <a:r>
              <a:rPr lang="en-US" dirty="0" err="1" smtClean="0">
                <a:sym typeface="Wingdings" panose="05000000000000000000" pitchFamily="2" charset="2"/>
              </a:rPr>
              <a:t>trong</a:t>
            </a:r>
            <a:r>
              <a:rPr lang="en-US" dirty="0" smtClean="0">
                <a:sym typeface="Wingdings" panose="05000000000000000000" pitchFamily="2" charset="2"/>
              </a:rPr>
              <a:t> 1 </a:t>
            </a:r>
            <a:r>
              <a:rPr lang="en-US" dirty="0" err="1" smtClean="0">
                <a:sym typeface="Wingdings" panose="05000000000000000000" pitchFamily="2" charset="2"/>
              </a:rPr>
              <a:t>giao</a:t>
            </a:r>
            <a:r>
              <a:rPr lang="en-US" dirty="0" smtClean="0">
                <a:sym typeface="Wingdings" panose="05000000000000000000" pitchFamily="2" charset="2"/>
              </a:rPr>
              <a:t> </a:t>
            </a:r>
            <a:r>
              <a:rPr lang="en-US" dirty="0" err="1" smtClean="0">
                <a:sym typeface="Wingdings" panose="05000000000000000000" pitchFamily="2" charset="2"/>
              </a:rPr>
              <a:t>dịch</a:t>
            </a:r>
            <a:r>
              <a:rPr lang="en-US" smtClean="0">
                <a:sym typeface="Wingdings" panose="05000000000000000000" pitchFamily="2" charset="2"/>
              </a:rPr>
              <a:t>.</a:t>
            </a:r>
            <a:endParaRPr lang="en-US" dirty="0"/>
          </a:p>
        </p:txBody>
      </p:sp>
    </p:spTree>
    <p:extLst>
      <p:ext uri="{BB962C8B-B14F-4D97-AF65-F5344CB8AC3E}">
        <p14:creationId xmlns:p14="http://schemas.microsoft.com/office/powerpoint/2010/main" val="2820295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Giá</a:t>
            </a:r>
            <a:r>
              <a:rPr lang="en-US" dirty="0" smtClean="0"/>
              <a:t> </a:t>
            </a:r>
            <a:r>
              <a:rPr lang="en-US" dirty="0" err="1" smtClean="0"/>
              <a:t>là</a:t>
            </a:r>
            <a:r>
              <a:rPr lang="en-US" dirty="0" smtClean="0"/>
              <a:t> </a:t>
            </a:r>
            <a:r>
              <a:rPr lang="en-US" dirty="0" err="1" smtClean="0"/>
              <a:t>gì</a:t>
            </a:r>
            <a:r>
              <a:rPr lang="en-US" dirty="0" smtClean="0"/>
              <a:t>?  </a:t>
            </a:r>
            <a:endParaRPr lang="en-US" dirty="0"/>
          </a:p>
        </p:txBody>
      </p:sp>
      <p:sp>
        <p:nvSpPr>
          <p:cNvPr id="3" name="Content Placeholder 2"/>
          <p:cNvSpPr>
            <a:spLocks noGrp="1"/>
          </p:cNvSpPr>
          <p:nvPr>
            <p:ph idx="1"/>
          </p:nvPr>
        </p:nvSpPr>
        <p:spPr>
          <a:xfrm>
            <a:off x="4139665" y="1825625"/>
            <a:ext cx="7449152" cy="4351338"/>
          </a:xfrm>
        </p:spPr>
        <p:txBody>
          <a:bodyPr/>
          <a:lstStyle/>
          <a:p>
            <a:r>
              <a:rPr lang="en-US" dirty="0" err="1" smtClean="0"/>
              <a:t>Giá</a:t>
            </a:r>
            <a:r>
              <a:rPr lang="en-US" dirty="0" smtClean="0"/>
              <a:t> </a:t>
            </a:r>
            <a:r>
              <a:rPr lang="en-US" dirty="0" err="1" smtClean="0"/>
              <a:t>cả</a:t>
            </a:r>
            <a:r>
              <a:rPr lang="en-US" dirty="0" smtClean="0"/>
              <a:t> </a:t>
            </a:r>
            <a:r>
              <a:rPr lang="en-US" dirty="0" err="1" smtClean="0"/>
              <a:t>là</a:t>
            </a:r>
            <a:r>
              <a:rPr lang="en-US" dirty="0" smtClean="0"/>
              <a:t> </a:t>
            </a:r>
            <a:r>
              <a:rPr lang="en-US" dirty="0" err="1" smtClean="0"/>
              <a:t>điều</a:t>
            </a:r>
            <a:r>
              <a:rPr lang="en-US" dirty="0" smtClean="0"/>
              <a:t> </a:t>
            </a:r>
            <a:r>
              <a:rPr lang="en-US" dirty="0" err="1" smtClean="0"/>
              <a:t>cốt</a:t>
            </a:r>
            <a:r>
              <a:rPr lang="en-US" dirty="0" smtClean="0"/>
              <a:t> </a:t>
            </a:r>
            <a:r>
              <a:rPr lang="en-US" dirty="0" err="1" smtClean="0"/>
              <a:t>yếu</a:t>
            </a:r>
            <a:r>
              <a:rPr lang="en-US" dirty="0" smtClean="0"/>
              <a:t> </a:t>
            </a:r>
            <a:r>
              <a:rPr lang="en-US" dirty="0" err="1" smtClean="0"/>
              <a:t>mà</a:t>
            </a:r>
            <a:r>
              <a:rPr lang="en-US" dirty="0" smtClean="0"/>
              <a:t> </a:t>
            </a:r>
            <a:r>
              <a:rPr lang="en-US" dirty="0" err="1" smtClean="0"/>
              <a:t>nhà</a:t>
            </a:r>
            <a:r>
              <a:rPr lang="en-US" dirty="0" smtClean="0"/>
              <a:t> </a:t>
            </a:r>
            <a:r>
              <a:rPr lang="en-US" dirty="0" err="1" smtClean="0"/>
              <a:t>đầu</a:t>
            </a:r>
            <a:r>
              <a:rPr lang="en-US" dirty="0" smtClean="0"/>
              <a:t> </a:t>
            </a:r>
            <a:r>
              <a:rPr lang="en-US" dirty="0" err="1" smtClean="0"/>
              <a:t>tư</a:t>
            </a:r>
            <a:r>
              <a:rPr lang="en-US" dirty="0" smtClean="0"/>
              <a:t> </a:t>
            </a:r>
            <a:r>
              <a:rPr lang="en-US" dirty="0" err="1" smtClean="0"/>
              <a:t>hướng</a:t>
            </a:r>
            <a:r>
              <a:rPr lang="en-US" dirty="0" smtClean="0"/>
              <a:t> </a:t>
            </a:r>
            <a:r>
              <a:rPr lang="en-US" dirty="0" err="1" smtClean="0"/>
              <a:t>đến</a:t>
            </a:r>
            <a:r>
              <a:rPr lang="en-US" dirty="0" smtClean="0"/>
              <a:t>. </a:t>
            </a:r>
            <a:r>
              <a:rPr lang="en-US" dirty="0" err="1" smtClean="0"/>
              <a:t>Cũng</a:t>
            </a:r>
            <a:r>
              <a:rPr lang="en-US" dirty="0" smtClean="0"/>
              <a:t> </a:t>
            </a:r>
            <a:r>
              <a:rPr lang="en-US" dirty="0" err="1" smtClean="0"/>
              <a:t>như</a:t>
            </a:r>
            <a:r>
              <a:rPr lang="en-US" dirty="0" smtClean="0"/>
              <a:t> </a:t>
            </a:r>
            <a:r>
              <a:rPr lang="en-US" dirty="0" err="1" smtClean="0"/>
              <a:t>mọi</a:t>
            </a:r>
            <a:r>
              <a:rPr lang="en-US" dirty="0" smtClean="0"/>
              <a:t> </a:t>
            </a:r>
            <a:r>
              <a:rPr lang="en-US" dirty="0" err="1" smtClean="0"/>
              <a:t>loại</a:t>
            </a:r>
            <a:r>
              <a:rPr lang="en-US" dirty="0" smtClean="0"/>
              <a:t> </a:t>
            </a:r>
            <a:r>
              <a:rPr lang="en-US" dirty="0" err="1" smtClean="0"/>
              <a:t>biểu</a:t>
            </a:r>
            <a:r>
              <a:rPr lang="en-US" dirty="0" smtClean="0"/>
              <a:t> </a:t>
            </a:r>
            <a:r>
              <a:rPr lang="en-US" dirty="0" err="1" smtClean="0"/>
              <a:t>đồ</a:t>
            </a:r>
            <a:r>
              <a:rPr lang="en-US" dirty="0" smtClean="0"/>
              <a:t> </a:t>
            </a:r>
            <a:r>
              <a:rPr lang="en-US" dirty="0" err="1" smtClean="0"/>
              <a:t>đều</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mức</a:t>
            </a:r>
            <a:r>
              <a:rPr lang="en-US" dirty="0" smtClean="0"/>
              <a:t> </a:t>
            </a:r>
            <a:r>
              <a:rPr lang="en-US" dirty="0" err="1" smtClean="0"/>
              <a:t>giá</a:t>
            </a:r>
            <a:r>
              <a:rPr lang="en-US" dirty="0" smtClean="0"/>
              <a:t>, </a:t>
            </a:r>
            <a:r>
              <a:rPr lang="en-US" dirty="0" err="1" smtClean="0"/>
              <a:t>mà</a:t>
            </a:r>
            <a:r>
              <a:rPr lang="en-US" dirty="0" smtClean="0"/>
              <a:t> </a:t>
            </a:r>
            <a:r>
              <a:rPr lang="en-US" dirty="0" err="1" smtClean="0"/>
              <a:t>thông</a:t>
            </a:r>
            <a:r>
              <a:rPr lang="en-US" dirty="0" smtClean="0"/>
              <a:t> qua </a:t>
            </a:r>
            <a:r>
              <a:rPr lang="en-US" dirty="0" err="1" smtClean="0"/>
              <a:t>đó</a:t>
            </a:r>
            <a:r>
              <a:rPr lang="en-US" dirty="0" smtClean="0"/>
              <a:t> </a:t>
            </a:r>
            <a:r>
              <a:rPr lang="en-US" dirty="0" err="1" smtClean="0"/>
              <a:t>nhà</a:t>
            </a:r>
            <a:r>
              <a:rPr lang="en-US" dirty="0" smtClean="0"/>
              <a:t> </a:t>
            </a:r>
            <a:r>
              <a:rPr lang="en-US" dirty="0" err="1" smtClean="0"/>
              <a:t>đầu</a:t>
            </a:r>
            <a:r>
              <a:rPr lang="en-US" dirty="0" smtClean="0"/>
              <a:t> </a:t>
            </a:r>
            <a:r>
              <a:rPr lang="en-US" dirty="0" err="1" smtClean="0"/>
              <a:t>tư</a:t>
            </a:r>
            <a:r>
              <a:rPr lang="en-US" dirty="0" smtClean="0"/>
              <a:t> </a:t>
            </a:r>
            <a:r>
              <a:rPr lang="en-US" dirty="0" err="1" smtClean="0"/>
              <a:t>có</a:t>
            </a:r>
            <a:r>
              <a:rPr lang="en-US" dirty="0" smtClean="0"/>
              <a:t> </a:t>
            </a:r>
            <a:r>
              <a:rPr lang="en-US" dirty="0" err="1" smtClean="0"/>
              <a:t>thể</a:t>
            </a:r>
            <a:r>
              <a:rPr lang="en-US" dirty="0" smtClean="0"/>
              <a:t> </a:t>
            </a:r>
            <a:r>
              <a:rPr lang="en-US" dirty="0" err="1" smtClean="0"/>
              <a:t>nắm</a:t>
            </a:r>
            <a:r>
              <a:rPr lang="en-US" dirty="0" smtClean="0"/>
              <a:t> </a:t>
            </a:r>
            <a:r>
              <a:rPr lang="en-US" dirty="0" err="1" smtClean="0"/>
              <a:t>bắt</a:t>
            </a:r>
            <a:r>
              <a:rPr lang="en-US" dirty="0" smtClean="0"/>
              <a:t> </a:t>
            </a:r>
            <a:r>
              <a:rPr lang="en-US" dirty="0" err="1" smtClean="0"/>
              <a:t>được</a:t>
            </a:r>
            <a:r>
              <a:rPr lang="en-US" dirty="0" smtClean="0"/>
              <a:t> </a:t>
            </a:r>
            <a:r>
              <a:rPr lang="en-US" dirty="0" err="1" smtClean="0"/>
              <a:t>thị</a:t>
            </a:r>
            <a:r>
              <a:rPr lang="en-US" dirty="0" smtClean="0"/>
              <a:t> </a:t>
            </a:r>
            <a:r>
              <a:rPr lang="en-US" dirty="0" err="1" smtClean="0"/>
              <a:t>trường</a:t>
            </a:r>
            <a:r>
              <a:rPr lang="en-US" dirty="0" smtClean="0"/>
              <a:t>.</a:t>
            </a:r>
          </a:p>
          <a:p>
            <a:r>
              <a:rPr lang="en-US" dirty="0" err="1" smtClean="0"/>
              <a:t>Giá</a:t>
            </a:r>
            <a:r>
              <a:rPr lang="en-US" dirty="0" smtClean="0"/>
              <a:t> </a:t>
            </a:r>
            <a:r>
              <a:rPr lang="en-US" dirty="0" err="1" smtClean="0"/>
              <a:t>của</a:t>
            </a:r>
            <a:r>
              <a:rPr lang="en-US" dirty="0" smtClean="0"/>
              <a:t> 1 </a:t>
            </a:r>
            <a:r>
              <a:rPr lang="en-US" dirty="0" err="1" smtClean="0"/>
              <a:t>loại</a:t>
            </a:r>
            <a:r>
              <a:rPr lang="en-US" dirty="0" smtClean="0"/>
              <a:t> Coin </a:t>
            </a:r>
            <a:r>
              <a:rPr lang="en-US" dirty="0" err="1" smtClean="0"/>
              <a:t>tại</a:t>
            </a:r>
            <a:r>
              <a:rPr lang="en-US" dirty="0" smtClean="0"/>
              <a:t> 1 </a:t>
            </a:r>
            <a:r>
              <a:rPr lang="en-US" dirty="0" err="1" smtClean="0"/>
              <a:t>thời</a:t>
            </a:r>
            <a:r>
              <a:rPr lang="en-US" dirty="0" smtClean="0"/>
              <a:t> </a:t>
            </a:r>
            <a:r>
              <a:rPr lang="en-US" dirty="0" err="1" smtClean="0"/>
              <a:t>điểm</a:t>
            </a:r>
            <a:r>
              <a:rPr lang="en-US" dirty="0" smtClean="0"/>
              <a:t>, </a:t>
            </a:r>
            <a:r>
              <a:rPr lang="en-US" dirty="0" err="1" smtClean="0"/>
              <a:t>là</a:t>
            </a:r>
            <a:r>
              <a:rPr lang="en-US" dirty="0" smtClean="0"/>
              <a:t> </a:t>
            </a:r>
            <a:r>
              <a:rPr lang="en-US" dirty="0" err="1" smtClean="0"/>
              <a:t>lúc</a:t>
            </a:r>
            <a:r>
              <a:rPr lang="en-US" dirty="0" smtClean="0"/>
              <a:t> </a:t>
            </a:r>
            <a:r>
              <a:rPr lang="en-US" dirty="0" err="1" smtClean="0"/>
              <a:t>người</a:t>
            </a:r>
            <a:r>
              <a:rPr lang="en-US" dirty="0" smtClean="0"/>
              <a:t> </a:t>
            </a:r>
            <a:r>
              <a:rPr lang="en-US" dirty="0" err="1" smtClean="0"/>
              <a:t>mua</a:t>
            </a:r>
            <a:r>
              <a:rPr lang="en-US" dirty="0" smtClean="0"/>
              <a:t> </a:t>
            </a:r>
            <a:r>
              <a:rPr lang="en-US" dirty="0" err="1" smtClean="0"/>
              <a:t>và</a:t>
            </a:r>
            <a:r>
              <a:rPr lang="en-US" dirty="0" smtClean="0"/>
              <a:t> </a:t>
            </a:r>
            <a:r>
              <a:rPr lang="en-US" dirty="0" err="1" smtClean="0"/>
              <a:t>người</a:t>
            </a:r>
            <a:r>
              <a:rPr lang="en-US" dirty="0" smtClean="0"/>
              <a:t> </a:t>
            </a:r>
            <a:r>
              <a:rPr lang="en-US" dirty="0" err="1" smtClean="0"/>
              <a:t>bán</a:t>
            </a:r>
            <a:r>
              <a:rPr lang="en-US" dirty="0" smtClean="0"/>
              <a:t> </a:t>
            </a:r>
            <a:r>
              <a:rPr lang="en-US" dirty="0" err="1" smtClean="0"/>
              <a:t>tạo</a:t>
            </a:r>
            <a:r>
              <a:rPr lang="en-US" dirty="0" smtClean="0"/>
              <a:t> </a:t>
            </a:r>
            <a:r>
              <a:rPr lang="en-US" dirty="0" err="1" smtClean="0"/>
              <a:t>thành</a:t>
            </a:r>
            <a:r>
              <a:rPr lang="en-US" dirty="0" smtClean="0"/>
              <a:t> 1 </a:t>
            </a:r>
            <a:r>
              <a:rPr lang="en-US" dirty="0" err="1" smtClean="0"/>
              <a:t>giao</a:t>
            </a:r>
            <a:r>
              <a:rPr lang="en-US" dirty="0" smtClean="0"/>
              <a:t> </a:t>
            </a:r>
            <a:r>
              <a:rPr lang="en-US" dirty="0" err="1" smtClean="0"/>
              <a:t>dịch</a:t>
            </a:r>
            <a:r>
              <a:rPr lang="en-US" dirty="0" smtClean="0"/>
              <a:t> ở 1 </a:t>
            </a:r>
            <a:r>
              <a:rPr lang="en-US" dirty="0" err="1" smtClean="0"/>
              <a:t>mức</a:t>
            </a:r>
            <a:r>
              <a:rPr lang="en-US" dirty="0" smtClean="0"/>
              <a:t> </a:t>
            </a:r>
            <a:r>
              <a:rPr lang="en-US" dirty="0" err="1" smtClean="0"/>
              <a:t>giá</a:t>
            </a:r>
            <a:r>
              <a:rPr lang="en-US" dirty="0" smtClean="0"/>
              <a:t> </a:t>
            </a:r>
            <a:r>
              <a:rPr lang="en-US" dirty="0" err="1" smtClean="0"/>
              <a:t>mà</a:t>
            </a:r>
            <a:r>
              <a:rPr lang="en-US" dirty="0" smtClean="0"/>
              <a:t> </a:t>
            </a:r>
            <a:r>
              <a:rPr lang="en-US" dirty="0" err="1" smtClean="0"/>
              <a:t>họ</a:t>
            </a:r>
            <a:r>
              <a:rPr lang="en-US" dirty="0" smtClean="0"/>
              <a:t> </a:t>
            </a:r>
            <a:r>
              <a:rPr lang="en-US" dirty="0" err="1" smtClean="0"/>
              <a:t>mong</a:t>
            </a:r>
            <a:r>
              <a:rPr lang="en-US" dirty="0" smtClean="0"/>
              <a:t> </a:t>
            </a:r>
            <a:r>
              <a:rPr lang="en-US" dirty="0" err="1" smtClean="0"/>
              <a:t>muốn</a:t>
            </a:r>
            <a:r>
              <a:rPr lang="en-US" dirty="0" smtClean="0"/>
              <a:t>. </a:t>
            </a:r>
            <a:r>
              <a:rPr lang="en-US" dirty="0" err="1" smtClean="0"/>
              <a:t>Người</a:t>
            </a:r>
            <a:r>
              <a:rPr lang="en-US" dirty="0" smtClean="0"/>
              <a:t> </a:t>
            </a:r>
            <a:r>
              <a:rPr lang="en-US" dirty="0" err="1" smtClean="0"/>
              <a:t>mua</a:t>
            </a:r>
            <a:r>
              <a:rPr lang="en-US" dirty="0" smtClean="0"/>
              <a:t> </a:t>
            </a:r>
            <a:r>
              <a:rPr lang="en-US" dirty="0" err="1" smtClean="0"/>
              <a:t>nghĩ</a:t>
            </a:r>
            <a:r>
              <a:rPr lang="en-US" dirty="0" smtClean="0"/>
              <a:t> </a:t>
            </a:r>
            <a:r>
              <a:rPr lang="en-US" dirty="0" err="1" smtClean="0"/>
              <a:t>rằng</a:t>
            </a:r>
            <a:r>
              <a:rPr lang="en-US" dirty="0" smtClean="0"/>
              <a:t> </a:t>
            </a:r>
            <a:r>
              <a:rPr lang="en-US" dirty="0" err="1" smtClean="0"/>
              <a:t>giá</a:t>
            </a:r>
            <a:r>
              <a:rPr lang="en-US" dirty="0" smtClean="0"/>
              <a:t> </a:t>
            </a:r>
            <a:r>
              <a:rPr lang="en-US" dirty="0" err="1" smtClean="0"/>
              <a:t>sẽ</a:t>
            </a:r>
            <a:r>
              <a:rPr lang="en-US" dirty="0" smtClean="0"/>
              <a:t> </a:t>
            </a:r>
            <a:r>
              <a:rPr lang="en-US" dirty="0" err="1" smtClean="0"/>
              <a:t>tiếp</a:t>
            </a:r>
            <a:r>
              <a:rPr lang="en-US" dirty="0" smtClean="0"/>
              <a:t> </a:t>
            </a:r>
            <a:r>
              <a:rPr lang="en-US" dirty="0" err="1" smtClean="0"/>
              <a:t>tục</a:t>
            </a:r>
            <a:r>
              <a:rPr lang="en-US" dirty="0" smtClean="0"/>
              <a:t> </a:t>
            </a:r>
            <a:r>
              <a:rPr lang="en-US" dirty="0" err="1" smtClean="0"/>
              <a:t>tăng</a:t>
            </a:r>
            <a:r>
              <a:rPr lang="en-US" dirty="0" smtClean="0"/>
              <a:t> </a:t>
            </a:r>
            <a:r>
              <a:rPr lang="en-US" dirty="0" err="1" smtClean="0"/>
              <a:t>nên</a:t>
            </a:r>
            <a:r>
              <a:rPr lang="en-US" dirty="0" smtClean="0"/>
              <a:t> </a:t>
            </a:r>
            <a:r>
              <a:rPr lang="en-US" dirty="0" err="1" smtClean="0"/>
              <a:t>họ</a:t>
            </a:r>
            <a:r>
              <a:rPr lang="en-US" dirty="0" smtClean="0"/>
              <a:t> </a:t>
            </a:r>
            <a:r>
              <a:rPr lang="en-US" dirty="0" err="1" smtClean="0"/>
              <a:t>mua</a:t>
            </a:r>
            <a:r>
              <a:rPr lang="en-US" dirty="0" smtClean="0"/>
              <a:t> </a:t>
            </a:r>
            <a:r>
              <a:rPr lang="en-US" dirty="0" err="1" smtClean="0"/>
              <a:t>vào</a:t>
            </a:r>
            <a:r>
              <a:rPr lang="en-US" dirty="0" smtClean="0"/>
              <a:t> </a:t>
            </a:r>
            <a:r>
              <a:rPr lang="en-US" dirty="0" err="1" smtClean="0"/>
              <a:t>và</a:t>
            </a:r>
            <a:r>
              <a:rPr lang="en-US" dirty="0" smtClean="0"/>
              <a:t> </a:t>
            </a:r>
            <a:r>
              <a:rPr lang="en-US" dirty="0" err="1" smtClean="0"/>
              <a:t>sẽ</a:t>
            </a:r>
            <a:r>
              <a:rPr lang="en-US" dirty="0" smtClean="0"/>
              <a:t> </a:t>
            </a:r>
            <a:r>
              <a:rPr lang="en-US" dirty="0" err="1" smtClean="0"/>
              <a:t>bán</a:t>
            </a:r>
            <a:r>
              <a:rPr lang="en-US" dirty="0" smtClean="0"/>
              <a:t> </a:t>
            </a:r>
            <a:r>
              <a:rPr lang="en-US" dirty="0" err="1" smtClean="0"/>
              <a:t>ra</a:t>
            </a:r>
            <a:r>
              <a:rPr lang="en-US" dirty="0" smtClean="0"/>
              <a:t> ở </a:t>
            </a:r>
            <a:r>
              <a:rPr lang="en-US" dirty="0" err="1" smtClean="0"/>
              <a:t>mức</a:t>
            </a:r>
            <a:r>
              <a:rPr lang="en-US" dirty="0" smtClean="0"/>
              <a:t> </a:t>
            </a:r>
            <a:r>
              <a:rPr lang="en-US" dirty="0" err="1" smtClean="0"/>
              <a:t>cao</a:t>
            </a:r>
            <a:r>
              <a:rPr lang="en-US" dirty="0" smtClean="0"/>
              <a:t> </a:t>
            </a:r>
            <a:r>
              <a:rPr lang="en-US" dirty="0" err="1" smtClean="0"/>
              <a:t>hơn</a:t>
            </a:r>
            <a:r>
              <a:rPr lang="en-US" dirty="0" smtClean="0"/>
              <a:t>. </a:t>
            </a:r>
            <a:r>
              <a:rPr lang="en-US" dirty="0" err="1" smtClean="0"/>
              <a:t>Người</a:t>
            </a:r>
            <a:r>
              <a:rPr lang="en-US" dirty="0" smtClean="0"/>
              <a:t> </a:t>
            </a:r>
            <a:r>
              <a:rPr lang="en-US" dirty="0" err="1" smtClean="0"/>
              <a:t>bán</a:t>
            </a:r>
            <a:r>
              <a:rPr lang="en-US" dirty="0" smtClean="0"/>
              <a:t> </a:t>
            </a:r>
            <a:r>
              <a:rPr lang="en-US" dirty="0" err="1" smtClean="0"/>
              <a:t>nghĩ</a:t>
            </a:r>
            <a:r>
              <a:rPr lang="en-US" dirty="0" smtClean="0"/>
              <a:t> </a:t>
            </a:r>
            <a:r>
              <a:rPr lang="en-US" dirty="0" err="1" smtClean="0"/>
              <a:t>rằng</a:t>
            </a:r>
            <a:r>
              <a:rPr lang="en-US" dirty="0" smtClean="0"/>
              <a:t> </a:t>
            </a:r>
            <a:r>
              <a:rPr lang="en-US" dirty="0" err="1" smtClean="0"/>
              <a:t>giá</a:t>
            </a:r>
            <a:r>
              <a:rPr lang="en-US" dirty="0" smtClean="0"/>
              <a:t> </a:t>
            </a:r>
            <a:r>
              <a:rPr lang="en-US" dirty="0" err="1" smtClean="0"/>
              <a:t>sẽ</a:t>
            </a:r>
            <a:r>
              <a:rPr lang="en-US" dirty="0" smtClean="0"/>
              <a:t> </a:t>
            </a:r>
            <a:r>
              <a:rPr lang="en-US" dirty="0" err="1" smtClean="0"/>
              <a:t>giảm</a:t>
            </a:r>
            <a:r>
              <a:rPr lang="en-US" dirty="0" smtClean="0"/>
              <a:t>, </a:t>
            </a:r>
            <a:r>
              <a:rPr lang="en-US" dirty="0" err="1" smtClean="0"/>
              <a:t>nên</a:t>
            </a:r>
            <a:r>
              <a:rPr lang="en-US" dirty="0" smtClean="0"/>
              <a:t> </a:t>
            </a:r>
            <a:r>
              <a:rPr lang="en-US" dirty="0" err="1" smtClean="0"/>
              <a:t>họ</a:t>
            </a:r>
            <a:r>
              <a:rPr lang="en-US" dirty="0" smtClean="0"/>
              <a:t> </a:t>
            </a:r>
            <a:r>
              <a:rPr lang="en-US" dirty="0" err="1" smtClean="0"/>
              <a:t>chốt</a:t>
            </a:r>
            <a:r>
              <a:rPr lang="en-US" dirty="0" smtClean="0"/>
              <a:t> </a:t>
            </a:r>
            <a:r>
              <a:rPr lang="en-US" dirty="0" err="1" smtClean="0"/>
              <a:t>lời</a:t>
            </a:r>
            <a:r>
              <a:rPr lang="en-US" dirty="0" smtClean="0"/>
              <a:t> </a:t>
            </a:r>
            <a:r>
              <a:rPr lang="en-US" dirty="0" err="1" smtClean="0"/>
              <a:t>và</a:t>
            </a:r>
            <a:r>
              <a:rPr lang="en-US" dirty="0" smtClean="0"/>
              <a:t> </a:t>
            </a:r>
            <a:r>
              <a:rPr lang="en-US" dirty="0" err="1" smtClean="0"/>
              <a:t>sẽ</a:t>
            </a:r>
            <a:r>
              <a:rPr lang="en-US" dirty="0" smtClean="0"/>
              <a:t> </a:t>
            </a:r>
            <a:r>
              <a:rPr lang="en-US" dirty="0" err="1" smtClean="0"/>
              <a:t>mua</a:t>
            </a:r>
            <a:r>
              <a:rPr lang="en-US" dirty="0" smtClean="0"/>
              <a:t> ở </a:t>
            </a:r>
            <a:r>
              <a:rPr lang="en-US" dirty="0" err="1" smtClean="0"/>
              <a:t>mức</a:t>
            </a:r>
            <a:r>
              <a:rPr lang="en-US" dirty="0" smtClean="0"/>
              <a:t> </a:t>
            </a:r>
            <a:r>
              <a:rPr lang="en-US" dirty="0" err="1" smtClean="0"/>
              <a:t>thấp</a:t>
            </a:r>
            <a:r>
              <a:rPr lang="en-US" dirty="0" smtClean="0"/>
              <a:t> </a:t>
            </a:r>
            <a:r>
              <a:rPr lang="en-US" dirty="0" err="1" smtClean="0"/>
              <a:t>hơn</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11" y="1386038"/>
            <a:ext cx="3557201" cy="4682690"/>
          </a:xfrm>
          <a:prstGeom prst="rect">
            <a:avLst/>
          </a:prstGeom>
        </p:spPr>
      </p:pic>
    </p:spTree>
    <p:extLst>
      <p:ext uri="{BB962C8B-B14F-4D97-AF65-F5344CB8AC3E}">
        <p14:creationId xmlns:p14="http://schemas.microsoft.com/office/powerpoint/2010/main" val="3317073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Giá</a:t>
            </a:r>
            <a:r>
              <a:rPr lang="en-US" dirty="0" smtClean="0"/>
              <a:t> </a:t>
            </a:r>
            <a:r>
              <a:rPr lang="en-US" dirty="0" err="1" smtClean="0"/>
              <a:t>là</a:t>
            </a:r>
            <a:r>
              <a:rPr lang="en-US" dirty="0" smtClean="0"/>
              <a:t> </a:t>
            </a:r>
            <a:r>
              <a:rPr lang="en-US" dirty="0" err="1" smtClean="0"/>
              <a:t>gì</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điểm</a:t>
            </a:r>
            <a:r>
              <a:rPr lang="en-US" dirty="0" smtClean="0"/>
              <a:t> </a:t>
            </a:r>
            <a:r>
              <a:rPr lang="en-US" dirty="0" err="1" smtClean="0"/>
              <a:t>giá</a:t>
            </a:r>
            <a:r>
              <a:rPr lang="en-US" dirty="0" smtClean="0"/>
              <a:t> </a:t>
            </a:r>
            <a:r>
              <a:rPr lang="en-US" dirty="0" err="1" smtClean="0"/>
              <a:t>cần</a:t>
            </a:r>
            <a:r>
              <a:rPr lang="en-US" dirty="0" smtClean="0"/>
              <a:t> </a:t>
            </a:r>
            <a:r>
              <a:rPr lang="en-US" dirty="0" err="1" smtClean="0"/>
              <a:t>quan</a:t>
            </a:r>
            <a:r>
              <a:rPr lang="en-US" dirty="0" smtClean="0"/>
              <a:t> </a:t>
            </a:r>
            <a:r>
              <a:rPr lang="en-US" dirty="0" err="1" smtClean="0"/>
              <a:t>tâm</a:t>
            </a:r>
            <a:r>
              <a:rPr lang="en-US" dirty="0" smtClean="0"/>
              <a:t>:</a:t>
            </a:r>
          </a:p>
          <a:p>
            <a:pPr marL="0" indent="0">
              <a:buNone/>
            </a:pPr>
            <a:r>
              <a:rPr lang="en-US" b="1" dirty="0" err="1" smtClean="0"/>
              <a:t>Giá</a:t>
            </a:r>
            <a:r>
              <a:rPr lang="en-US" b="1" dirty="0" smtClean="0"/>
              <a:t> </a:t>
            </a:r>
            <a:r>
              <a:rPr lang="en-US" b="1" dirty="0" err="1" smtClean="0"/>
              <a:t>mở</a:t>
            </a:r>
            <a:r>
              <a:rPr lang="en-US" b="1" dirty="0" smtClean="0"/>
              <a:t> </a:t>
            </a:r>
            <a:r>
              <a:rPr lang="en-US" b="1" dirty="0" err="1" smtClean="0"/>
              <a:t>cửa</a:t>
            </a:r>
            <a:r>
              <a:rPr lang="en-US" b="1" dirty="0" smtClean="0"/>
              <a:t>: </a:t>
            </a:r>
            <a:r>
              <a:rPr lang="en-US" dirty="0" err="1" smtClean="0"/>
              <a:t>Là</a:t>
            </a:r>
            <a:r>
              <a:rPr lang="en-US" dirty="0" smtClean="0"/>
              <a:t> </a:t>
            </a:r>
            <a:r>
              <a:rPr lang="en-US" dirty="0" err="1" smtClean="0"/>
              <a:t>mức</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của</a:t>
            </a:r>
            <a:r>
              <a:rPr lang="en-US" dirty="0" smtClean="0"/>
              <a:t> </a:t>
            </a:r>
            <a:r>
              <a:rPr lang="en-US" dirty="0" err="1" smtClean="0"/>
              <a:t>kỳ</a:t>
            </a:r>
            <a:r>
              <a:rPr lang="en-US" dirty="0" smtClean="0"/>
              <a:t> </a:t>
            </a:r>
            <a:r>
              <a:rPr lang="en-US" dirty="0" err="1" smtClean="0"/>
              <a:t>đánh</a:t>
            </a:r>
            <a:r>
              <a:rPr lang="en-US" dirty="0" smtClean="0"/>
              <a:t> </a:t>
            </a:r>
            <a:r>
              <a:rPr lang="en-US" dirty="0" err="1" smtClean="0"/>
              <a:t>giá</a:t>
            </a:r>
            <a:r>
              <a:rPr lang="en-US" dirty="0"/>
              <a:t> </a:t>
            </a:r>
            <a:r>
              <a:rPr lang="en-US" dirty="0" smtClean="0"/>
              <a:t>(5m, 30m, 1h, 1d…)</a:t>
            </a:r>
          </a:p>
          <a:p>
            <a:pPr marL="0" indent="0">
              <a:buNone/>
            </a:pPr>
            <a:r>
              <a:rPr lang="en-US" b="1" dirty="0" err="1" smtClean="0"/>
              <a:t>Giá</a:t>
            </a:r>
            <a:r>
              <a:rPr lang="en-US" b="1" dirty="0" smtClean="0"/>
              <a:t> </a:t>
            </a:r>
            <a:r>
              <a:rPr lang="en-US" b="1" dirty="0" err="1" smtClean="0"/>
              <a:t>cao</a:t>
            </a:r>
            <a:r>
              <a:rPr lang="en-US" b="1" dirty="0" smtClean="0"/>
              <a:t> </a:t>
            </a:r>
            <a:r>
              <a:rPr lang="en-US" b="1" dirty="0" err="1" smtClean="0"/>
              <a:t>nhất</a:t>
            </a:r>
            <a:r>
              <a:rPr lang="en-US" b="1" dirty="0" smtClean="0"/>
              <a:t>: </a:t>
            </a:r>
            <a:r>
              <a:rPr lang="en-US" dirty="0" err="1" smtClean="0"/>
              <a:t>Là</a:t>
            </a:r>
            <a:r>
              <a:rPr lang="en-US" dirty="0" smtClean="0"/>
              <a:t> </a:t>
            </a:r>
            <a:r>
              <a:rPr lang="en-US" dirty="0" err="1" smtClean="0"/>
              <a:t>mức</a:t>
            </a:r>
            <a:r>
              <a:rPr lang="en-US" dirty="0" smtClean="0"/>
              <a:t> </a:t>
            </a:r>
            <a:r>
              <a:rPr lang="en-US" dirty="0" err="1" smtClean="0"/>
              <a:t>giá</a:t>
            </a:r>
            <a:r>
              <a:rPr lang="en-US" dirty="0" smtClean="0"/>
              <a:t> </a:t>
            </a:r>
            <a:r>
              <a:rPr lang="en-US" dirty="0" err="1" smtClean="0"/>
              <a:t>cao</a:t>
            </a:r>
            <a:r>
              <a:rPr lang="en-US" dirty="0" smtClean="0"/>
              <a:t> </a:t>
            </a:r>
            <a:r>
              <a:rPr lang="en-US" dirty="0" err="1" smtClean="0"/>
              <a:t>nhất</a:t>
            </a:r>
            <a:r>
              <a:rPr lang="en-US" dirty="0" smtClean="0"/>
              <a:t> </a:t>
            </a:r>
            <a:r>
              <a:rPr lang="en-US" dirty="0" err="1" smtClean="0"/>
              <a:t>trong</a:t>
            </a:r>
            <a:r>
              <a:rPr lang="en-US" dirty="0" smtClean="0"/>
              <a:t> </a:t>
            </a:r>
            <a:r>
              <a:rPr lang="en-US" dirty="0" err="1" smtClean="0"/>
              <a:t>kỳ</a:t>
            </a:r>
            <a:r>
              <a:rPr lang="en-US" dirty="0" smtClean="0"/>
              <a:t> </a:t>
            </a:r>
            <a:r>
              <a:rPr lang="en-US" dirty="0" err="1" smtClean="0"/>
              <a:t>đánh</a:t>
            </a:r>
            <a:r>
              <a:rPr lang="en-US" dirty="0" smtClean="0"/>
              <a:t> </a:t>
            </a:r>
            <a:r>
              <a:rPr lang="en-US" dirty="0" err="1" smtClean="0"/>
              <a:t>giá</a:t>
            </a:r>
            <a:r>
              <a:rPr lang="en-US" dirty="0" smtClean="0"/>
              <a:t>.</a:t>
            </a:r>
          </a:p>
          <a:p>
            <a:pPr marL="0" indent="0">
              <a:buNone/>
            </a:pPr>
            <a:r>
              <a:rPr lang="en-US" b="1" dirty="0" err="1" smtClean="0"/>
              <a:t>Giá</a:t>
            </a:r>
            <a:r>
              <a:rPr lang="en-US" b="1" dirty="0" smtClean="0"/>
              <a:t> </a:t>
            </a:r>
            <a:r>
              <a:rPr lang="en-US" b="1" dirty="0" err="1" smtClean="0"/>
              <a:t>thấp</a:t>
            </a:r>
            <a:r>
              <a:rPr lang="en-US" b="1" dirty="0" smtClean="0"/>
              <a:t> </a:t>
            </a:r>
            <a:r>
              <a:rPr lang="en-US" b="1" dirty="0" err="1" smtClean="0"/>
              <a:t>nhất</a:t>
            </a:r>
            <a:r>
              <a:rPr lang="en-US" b="1" dirty="0" smtClean="0"/>
              <a:t>: </a:t>
            </a:r>
            <a:r>
              <a:rPr lang="en-US" dirty="0" err="1" smtClean="0"/>
              <a:t>Là</a:t>
            </a:r>
            <a:r>
              <a:rPr lang="en-US" dirty="0" smtClean="0"/>
              <a:t> </a:t>
            </a:r>
            <a:r>
              <a:rPr lang="en-US" dirty="0" err="1" smtClean="0"/>
              <a:t>mức</a:t>
            </a:r>
            <a:r>
              <a:rPr lang="en-US" dirty="0" smtClean="0"/>
              <a:t> </a:t>
            </a:r>
            <a:r>
              <a:rPr lang="en-US" dirty="0" err="1" smtClean="0"/>
              <a:t>giá</a:t>
            </a:r>
            <a:r>
              <a:rPr lang="en-US" dirty="0" smtClean="0"/>
              <a:t> </a:t>
            </a:r>
            <a:r>
              <a:rPr lang="en-US" dirty="0" err="1" smtClean="0"/>
              <a:t>thấp</a:t>
            </a:r>
            <a:r>
              <a:rPr lang="en-US" dirty="0" smtClean="0"/>
              <a:t> </a:t>
            </a:r>
            <a:r>
              <a:rPr lang="en-US" dirty="0" err="1" smtClean="0"/>
              <a:t>nhất</a:t>
            </a:r>
            <a:r>
              <a:rPr lang="en-US" dirty="0" smtClean="0"/>
              <a:t> </a:t>
            </a:r>
            <a:r>
              <a:rPr lang="en-US" dirty="0" err="1" smtClean="0"/>
              <a:t>trong</a:t>
            </a:r>
            <a:r>
              <a:rPr lang="en-US" dirty="0" smtClean="0"/>
              <a:t> </a:t>
            </a:r>
            <a:r>
              <a:rPr lang="en-US" dirty="0" err="1" smtClean="0"/>
              <a:t>kỳ</a:t>
            </a:r>
            <a:r>
              <a:rPr lang="en-US" dirty="0" smtClean="0"/>
              <a:t> </a:t>
            </a:r>
            <a:r>
              <a:rPr lang="en-US" dirty="0" err="1" smtClean="0"/>
              <a:t>đánh</a:t>
            </a:r>
            <a:r>
              <a:rPr lang="en-US" dirty="0" smtClean="0"/>
              <a:t> </a:t>
            </a:r>
            <a:r>
              <a:rPr lang="en-US" dirty="0" err="1" smtClean="0"/>
              <a:t>giá</a:t>
            </a:r>
            <a:r>
              <a:rPr lang="en-US" dirty="0" smtClean="0"/>
              <a:t>.</a:t>
            </a:r>
          </a:p>
          <a:p>
            <a:pPr marL="0" indent="0">
              <a:buNone/>
            </a:pPr>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đóng</a:t>
            </a:r>
            <a:r>
              <a:rPr lang="en-US" b="1" dirty="0" smtClean="0">
                <a:solidFill>
                  <a:srgbClr val="FF0000"/>
                </a:solidFill>
              </a:rPr>
              <a:t> </a:t>
            </a:r>
            <a:r>
              <a:rPr lang="en-US" b="1" dirty="0" err="1" smtClean="0">
                <a:solidFill>
                  <a:srgbClr val="FF0000"/>
                </a:solidFill>
              </a:rPr>
              <a:t>cửa</a:t>
            </a:r>
            <a:r>
              <a:rPr lang="en-US" b="1" dirty="0" smtClean="0">
                <a:solidFill>
                  <a:srgbClr val="FF0000"/>
                </a:solidFill>
              </a:rPr>
              <a:t>: </a:t>
            </a:r>
            <a:r>
              <a:rPr lang="en-US" dirty="0" err="1" smtClean="0"/>
              <a:t>Là</a:t>
            </a:r>
            <a:r>
              <a:rPr lang="en-US" dirty="0" smtClean="0"/>
              <a:t> </a:t>
            </a:r>
            <a:r>
              <a:rPr lang="en-US" dirty="0" err="1" smtClean="0"/>
              <a:t>mức</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cuối</a:t>
            </a:r>
            <a:r>
              <a:rPr lang="en-US" dirty="0" smtClean="0"/>
              <a:t> </a:t>
            </a:r>
            <a:r>
              <a:rPr lang="en-US" dirty="0" err="1" smtClean="0"/>
              <a:t>cùng</a:t>
            </a:r>
            <a:r>
              <a:rPr lang="en-US" dirty="0" smtClean="0"/>
              <a:t> </a:t>
            </a:r>
            <a:r>
              <a:rPr lang="en-US" dirty="0" err="1" smtClean="0"/>
              <a:t>của</a:t>
            </a:r>
            <a:r>
              <a:rPr lang="en-US" dirty="0" smtClean="0"/>
              <a:t> </a:t>
            </a:r>
            <a:r>
              <a:rPr lang="en-US" dirty="0" err="1" smtClean="0"/>
              <a:t>kỳ</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Đây</a:t>
            </a:r>
            <a:r>
              <a:rPr lang="en-US" dirty="0" smtClean="0"/>
              <a:t> </a:t>
            </a:r>
            <a:r>
              <a:rPr lang="en-US" dirty="0" err="1" smtClean="0"/>
              <a:t>là</a:t>
            </a:r>
            <a:r>
              <a:rPr lang="en-US" dirty="0" smtClean="0"/>
              <a:t> </a:t>
            </a:r>
            <a:r>
              <a:rPr lang="en-US" dirty="0" err="1" smtClean="0"/>
              <a:t>mức</a:t>
            </a:r>
            <a:r>
              <a:rPr lang="en-US" dirty="0" smtClean="0"/>
              <a:t> </a:t>
            </a:r>
            <a:r>
              <a:rPr lang="en-US" dirty="0" err="1" smtClean="0"/>
              <a:t>giá</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nhất</a:t>
            </a:r>
            <a:r>
              <a:rPr lang="en-US" dirty="0" smtClean="0"/>
              <a:t> </a:t>
            </a:r>
            <a:r>
              <a:rPr lang="en-US" dirty="0" err="1" smtClean="0"/>
              <a:t>mà</a:t>
            </a:r>
            <a:r>
              <a:rPr lang="en-US" dirty="0" smtClean="0"/>
              <a:t> </a:t>
            </a:r>
            <a:r>
              <a:rPr lang="en-US" dirty="0" err="1" smtClean="0"/>
              <a:t>nhà</a:t>
            </a:r>
            <a:r>
              <a:rPr lang="en-US" dirty="0" smtClean="0"/>
              <a:t> </a:t>
            </a:r>
            <a:r>
              <a:rPr lang="en-US" dirty="0" err="1" smtClean="0"/>
              <a:t>đầu</a:t>
            </a:r>
            <a:r>
              <a:rPr lang="en-US" dirty="0" smtClean="0"/>
              <a:t> </a:t>
            </a:r>
            <a:r>
              <a:rPr lang="en-US" dirty="0" err="1" smtClean="0"/>
              <a:t>tư</a:t>
            </a:r>
            <a:r>
              <a:rPr lang="en-US" dirty="0" smtClean="0"/>
              <a:t> </a:t>
            </a:r>
            <a:r>
              <a:rPr lang="en-US" dirty="0" err="1" smtClean="0"/>
              <a:t>phải</a:t>
            </a:r>
            <a:r>
              <a:rPr lang="en-US" dirty="0" smtClean="0"/>
              <a:t> </a:t>
            </a:r>
            <a:r>
              <a:rPr lang="en-US" dirty="0" err="1" smtClean="0"/>
              <a:t>chú</a:t>
            </a:r>
            <a:r>
              <a:rPr lang="en-US" dirty="0" smtClean="0"/>
              <a:t> ý </a:t>
            </a:r>
            <a:r>
              <a:rPr lang="en-US" dirty="0" err="1" smtClean="0"/>
              <a:t>đến</a:t>
            </a:r>
            <a:r>
              <a:rPr lang="en-US" dirty="0" smtClean="0"/>
              <a:t>.</a:t>
            </a:r>
          </a:p>
        </p:txBody>
      </p:sp>
    </p:spTree>
    <p:extLst>
      <p:ext uri="{BB962C8B-B14F-4D97-AF65-F5344CB8AC3E}">
        <p14:creationId xmlns:p14="http://schemas.microsoft.com/office/powerpoint/2010/main" val="3333189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Biểu</a:t>
            </a:r>
            <a:r>
              <a:rPr lang="en-US" dirty="0" smtClean="0"/>
              <a:t> </a:t>
            </a:r>
            <a:r>
              <a:rPr lang="en-US" dirty="0" err="1" smtClean="0"/>
              <a:t>đồ</a:t>
            </a:r>
            <a:r>
              <a:rPr lang="en-US" dirty="0" smtClean="0"/>
              <a:t> </a:t>
            </a:r>
            <a:r>
              <a:rPr lang="en-US" dirty="0" err="1" smtClean="0"/>
              <a:t>nến</a:t>
            </a:r>
            <a:r>
              <a:rPr lang="en-US" dirty="0" smtClean="0"/>
              <a:t>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p:txBody>
          <a:bodyPr/>
          <a:lstStyle/>
          <a:p>
            <a:r>
              <a:rPr lang="en-US" dirty="0" err="1" smtClean="0"/>
              <a:t>Có</a:t>
            </a:r>
            <a:r>
              <a:rPr lang="en-US" dirty="0" smtClean="0"/>
              <a:t> 3 </a:t>
            </a:r>
            <a:r>
              <a:rPr lang="en-US" dirty="0" err="1" smtClean="0"/>
              <a:t>loại</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phổ</a:t>
            </a:r>
            <a:r>
              <a:rPr lang="en-US" dirty="0" smtClean="0"/>
              <a:t> </a:t>
            </a:r>
            <a:r>
              <a:rPr lang="en-US" dirty="0" err="1" smtClean="0"/>
              <a:t>biến</a:t>
            </a:r>
            <a:r>
              <a:rPr lang="en-US" dirty="0" smtClean="0"/>
              <a:t>:</a:t>
            </a:r>
          </a:p>
          <a:p>
            <a:pPr>
              <a:buFontTx/>
              <a:buChar char="-"/>
            </a:pPr>
            <a:r>
              <a:rPr lang="en-US" dirty="0" smtClean="0"/>
              <a:t>Line chart</a:t>
            </a:r>
          </a:p>
          <a:p>
            <a:pPr>
              <a:buFontTx/>
              <a:buChar char="-"/>
            </a:pPr>
            <a:r>
              <a:rPr lang="en-US" dirty="0" smtClean="0"/>
              <a:t>Bar chart</a:t>
            </a:r>
          </a:p>
          <a:p>
            <a:pPr>
              <a:buFontTx/>
              <a:buChar char="-"/>
            </a:pPr>
            <a:r>
              <a:rPr lang="en-US" dirty="0" smtClean="0"/>
              <a:t>Candle stick chart</a:t>
            </a:r>
          </a:p>
          <a:p>
            <a:pPr>
              <a:buFont typeface="Wingdings" panose="05000000000000000000" pitchFamily="2" charset="2"/>
              <a:buChar char="à"/>
            </a:pPr>
            <a:r>
              <a:rPr lang="vi-VN" dirty="0" smtClean="0"/>
              <a:t>Mỗi dạng đồ thị nói trên thì đều có những ưu/nhược điểm riêng. Tuy nhiên, hiện nay </a:t>
            </a:r>
            <a:r>
              <a:rPr lang="vi-VN" dirty="0" smtClean="0">
                <a:solidFill>
                  <a:srgbClr val="FF0000"/>
                </a:solidFill>
              </a:rPr>
              <a:t>đồ thị nến </a:t>
            </a:r>
            <a:r>
              <a:rPr lang="vi-VN" dirty="0" smtClean="0"/>
              <a:t>đang được sử dụng </a:t>
            </a:r>
            <a:r>
              <a:rPr lang="vi-VN" dirty="0" smtClean="0">
                <a:solidFill>
                  <a:srgbClr val="FF0000"/>
                </a:solidFill>
              </a:rPr>
              <a:t>phổ biến nhất</a:t>
            </a:r>
            <a:r>
              <a:rPr lang="vi-VN" dirty="0" smtClean="0"/>
              <a:t>, trong cả chứng khoán, forex lẫn </a:t>
            </a:r>
            <a:r>
              <a:rPr lang="vi-VN" dirty="0" smtClean="0">
                <a:solidFill>
                  <a:srgbClr val="FF0000"/>
                </a:solidFill>
              </a:rPr>
              <a:t>crypto</a:t>
            </a:r>
            <a:r>
              <a:rPr lang="vi-VN" dirty="0" smtClean="0"/>
              <a:t>.</a:t>
            </a:r>
            <a:endParaRPr lang="en-US" dirty="0" smtClean="0"/>
          </a:p>
        </p:txBody>
      </p:sp>
    </p:spTree>
    <p:extLst>
      <p:ext uri="{BB962C8B-B14F-4D97-AF65-F5344CB8AC3E}">
        <p14:creationId xmlns:p14="http://schemas.microsoft.com/office/powerpoint/2010/main" val="3106153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6274"/>
            <a:ext cx="10515600" cy="5310689"/>
          </a:xfrm>
        </p:spPr>
        <p:txBody>
          <a:bodyPr/>
          <a:lstStyle/>
          <a:p>
            <a:r>
              <a:rPr lang="en-US" dirty="0" smtClean="0"/>
              <a:t>Line chart (</a:t>
            </a:r>
            <a:r>
              <a:rPr lang="en-US" dirty="0" err="1" smtClean="0"/>
              <a:t>đồ</a:t>
            </a:r>
            <a:r>
              <a:rPr lang="en-US" dirty="0" smtClean="0"/>
              <a:t> </a:t>
            </a:r>
            <a:r>
              <a:rPr lang="en-US" dirty="0" err="1" smtClean="0"/>
              <a:t>thị</a:t>
            </a:r>
            <a:r>
              <a:rPr lang="en-US" dirty="0" smtClean="0"/>
              <a:t> </a:t>
            </a:r>
            <a:r>
              <a:rPr lang="en-US" dirty="0" err="1" smtClean="0"/>
              <a:t>đường</a:t>
            </a:r>
            <a:r>
              <a:rPr lang="en-US" dirty="0" smtClean="0"/>
              <a:t>)</a:t>
            </a:r>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 y="1477292"/>
            <a:ext cx="10073640" cy="5156570"/>
          </a:xfrm>
          <a:prstGeom prst="rect">
            <a:avLst/>
          </a:prstGeom>
        </p:spPr>
      </p:pic>
    </p:spTree>
    <p:extLst>
      <p:ext uri="{BB962C8B-B14F-4D97-AF65-F5344CB8AC3E}">
        <p14:creationId xmlns:p14="http://schemas.microsoft.com/office/powerpoint/2010/main" val="3937489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632</Words>
  <Application>Microsoft Office PowerPoint</Application>
  <PresentationFormat>Widescreen</PresentationFormat>
  <Paragraphs>35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Bài 1: Khái niệm, ý nghĩa phân tích kĩ thuật, đọc biểu đồ nến</vt:lpstr>
      <vt:lpstr>1. Phân tích kĩ thuật là gì?</vt:lpstr>
      <vt:lpstr>1. Phân tích kĩ thuật là gì?</vt:lpstr>
      <vt:lpstr>2. Tại sao phải phân tích kĩ thuật?</vt:lpstr>
      <vt:lpstr>2. Tại sao phải phân tích kĩ thuật?</vt:lpstr>
      <vt:lpstr>2. Giá là gì?  </vt:lpstr>
      <vt:lpstr>2. Giá là gì? </vt:lpstr>
      <vt:lpstr>3. Biểu đồ nến là gì?</vt:lpstr>
      <vt:lpstr>PowerPoint Presentation</vt:lpstr>
      <vt:lpstr>PowerPoint Presentation</vt:lpstr>
      <vt:lpstr>PowerPoint Presentation</vt:lpstr>
      <vt:lpstr>3. Biểu đồ nến là gì?</vt:lpstr>
      <vt:lpstr>PowerPoint Presentation</vt:lpstr>
      <vt:lpstr>PowerPoint Presentation</vt:lpstr>
      <vt:lpstr>PowerPoint Presentation</vt:lpstr>
      <vt:lpstr>    Nến Doji</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Khái niệm, ý nghĩa phân tích kĩ thuật, đọc biểu đồ nến</dc:title>
  <dc:creator>Quy Vu</dc:creator>
  <cp:lastModifiedBy>Quy Vu</cp:lastModifiedBy>
  <cp:revision>36</cp:revision>
  <dcterms:created xsi:type="dcterms:W3CDTF">2018-07-19T05:59:50Z</dcterms:created>
  <dcterms:modified xsi:type="dcterms:W3CDTF">2018-07-19T08:29:06Z</dcterms:modified>
</cp:coreProperties>
</file>