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41" r:id="rId3"/>
    <p:sldId id="351" r:id="rId4"/>
    <p:sldId id="349" r:id="rId5"/>
    <p:sldId id="348" r:id="rId6"/>
    <p:sldId id="356" r:id="rId7"/>
    <p:sldId id="352" r:id="rId8"/>
    <p:sldId id="357" r:id="rId9"/>
    <p:sldId id="358" r:id="rId10"/>
    <p:sldId id="34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12" y="644892"/>
            <a:ext cx="9939688" cy="875899"/>
          </a:xfrm>
        </p:spPr>
        <p:txBody>
          <a:bodyPr>
            <a:noAutofit/>
          </a:bodyPr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smtClean="0"/>
              <a:t>10: Chỉ số RSI - Chỉ số sức mạnh tương đối</a:t>
            </a:r>
            <a:endParaRPr lang="en-US" sz="4000"/>
          </a:p>
        </p:txBody>
      </p:sp>
      <p:pic>
        <p:nvPicPr>
          <p:cNvPr id="1026" name="Picture 2" descr="Image result for R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54" y="1850572"/>
            <a:ext cx="7971324" cy="48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RSI </a:t>
            </a:r>
            <a:r>
              <a:rPr lang="en-US" smtClean="0"/>
              <a:t>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0377"/>
            <a:ext cx="6054965" cy="3680026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RSI</a:t>
            </a:r>
            <a:r>
              <a:rPr lang="en-US" smtClean="0"/>
              <a:t>: </a:t>
            </a:r>
            <a:r>
              <a:rPr lang="en-US" smtClean="0">
                <a:solidFill>
                  <a:srgbClr val="0070C0"/>
                </a:solidFill>
              </a:rPr>
              <a:t>R</a:t>
            </a:r>
            <a:r>
              <a:rPr lang="en-US" smtClean="0"/>
              <a:t>elative </a:t>
            </a:r>
            <a:r>
              <a:rPr lang="en-US" smtClean="0">
                <a:solidFill>
                  <a:srgbClr val="0070C0"/>
                </a:solidFill>
              </a:rPr>
              <a:t>S</a:t>
            </a:r>
            <a:r>
              <a:rPr lang="en-US" smtClean="0"/>
              <a:t>trength </a:t>
            </a:r>
            <a:r>
              <a:rPr lang="en-US" smtClean="0">
                <a:solidFill>
                  <a:srgbClr val="0070C0"/>
                </a:solidFill>
              </a:rPr>
              <a:t>I</a:t>
            </a:r>
            <a:r>
              <a:rPr lang="en-US" smtClean="0"/>
              <a:t>ndex</a:t>
            </a:r>
            <a:endParaRPr lang="en-US" smtClean="0"/>
          </a:p>
          <a:p>
            <a:r>
              <a:rPr lang="en-US" smtClean="0"/>
              <a:t>Được </a:t>
            </a:r>
            <a:r>
              <a:rPr lang="en-US" smtClean="0"/>
              <a:t>phát triển</a:t>
            </a:r>
            <a:r>
              <a:rPr lang="en-US" smtClean="0"/>
              <a:t> </a:t>
            </a:r>
            <a:r>
              <a:rPr lang="en-US" smtClean="0"/>
              <a:t>bởi </a:t>
            </a:r>
            <a:r>
              <a:rPr lang="en-US"/>
              <a:t>J. Welles Wilder Jr</a:t>
            </a:r>
            <a:r>
              <a:rPr lang="en-US" smtClean="0"/>
              <a:t>. Làm sách xuất bản năm 1978</a:t>
            </a:r>
            <a:endParaRPr lang="en-US" smtClean="0"/>
          </a:p>
          <a:p>
            <a:r>
              <a:rPr lang="en-US" smtClean="0"/>
              <a:t>Là bộ giao động cho biết khi nào thì thị trường ở giai đoạn</a:t>
            </a:r>
            <a:r>
              <a:rPr lang="en-US" smtClean="0">
                <a:solidFill>
                  <a:srgbClr val="FF0000"/>
                </a:solidFill>
              </a:rPr>
              <a:t> quá mua</a:t>
            </a:r>
            <a:r>
              <a:rPr lang="en-US" smtClean="0"/>
              <a:t>, </a:t>
            </a:r>
            <a:r>
              <a:rPr lang="en-US" smtClean="0">
                <a:solidFill>
                  <a:srgbClr val="00B050"/>
                </a:solidFill>
              </a:rPr>
              <a:t>quá bán</a:t>
            </a:r>
            <a:r>
              <a:rPr lang="en-US" smtClean="0"/>
              <a:t>.</a:t>
            </a:r>
            <a:endParaRPr lang="en-US" smtClean="0"/>
          </a:p>
          <a:p>
            <a:r>
              <a:rPr lang="en-US" smtClean="0"/>
              <a:t>Xác định tín hiệu tốt để mua vào, tín hiệu tốt để bán ra chốt lời.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5" y="1263818"/>
            <a:ext cx="4137386" cy="49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4363"/>
            <a:ext cx="10515600" cy="1325563"/>
          </a:xfrm>
        </p:spPr>
        <p:txBody>
          <a:bodyPr/>
          <a:lstStyle/>
          <a:p>
            <a:r>
              <a:rPr lang="en-US" smtClean="0"/>
              <a:t>RSI </a:t>
            </a:r>
            <a:r>
              <a:rPr lang="en-US"/>
              <a:t>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1166"/>
            <a:ext cx="6052109" cy="4811495"/>
          </a:xfrm>
        </p:spPr>
        <p:txBody>
          <a:bodyPr/>
          <a:lstStyle/>
          <a:p>
            <a:r>
              <a:rPr lang="en-US" smtClean="0"/>
              <a:t>Công thức:</a:t>
            </a:r>
          </a:p>
          <a:p>
            <a:endParaRPr lang="en-US"/>
          </a:p>
          <a:p>
            <a:endParaRPr lang="en-US" smtClean="0"/>
          </a:p>
          <a:p>
            <a:endParaRPr lang="en-US" sz="1800"/>
          </a:p>
          <a:p>
            <a:r>
              <a:rPr lang="en-US" sz="2000" b="1" smtClean="0">
                <a:solidFill>
                  <a:srgbClr val="0070C0"/>
                </a:solidFill>
              </a:rPr>
              <a:t>Dùng Smoothed Moving Average (14)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93" y="2079319"/>
            <a:ext cx="2809875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43" y="2836729"/>
            <a:ext cx="2828925" cy="657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94" y="3822457"/>
            <a:ext cx="215265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159" y="5184842"/>
            <a:ext cx="2276475" cy="5905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50653" y="4823577"/>
            <a:ext cx="3188119" cy="145227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RS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9" y="1511166"/>
            <a:ext cx="6613314" cy="454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Thay đổi xu hướng (Trend)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smtClean="0"/>
              <a:t>Lưu ý: RSI cắt qua trục 50</a:t>
            </a:r>
          </a:p>
          <a:p>
            <a:endParaRPr lang="en-US"/>
          </a:p>
        </p:txBody>
      </p:sp>
      <p:pic>
        <p:nvPicPr>
          <p:cNvPr id="4100" name="Picture 4" descr="Image result for R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50" y="2030931"/>
            <a:ext cx="10220458" cy="447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Quá mua, quá bán (Over Bought Over Sold)</a:t>
            </a:r>
            <a:endParaRPr lang="en-US"/>
          </a:p>
        </p:txBody>
      </p:sp>
      <p:pic>
        <p:nvPicPr>
          <p:cNvPr id="6" name="Picture 2" descr="Image result for RS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445" y="1780113"/>
            <a:ext cx="9871111" cy="45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Quá mua, </a:t>
            </a:r>
            <a:r>
              <a:rPr lang="en-US"/>
              <a:t>quá </a:t>
            </a:r>
            <a:r>
              <a:rPr lang="en-US" smtClean="0"/>
              <a:t>bán (Over Bought Over Sold)</a:t>
            </a:r>
            <a:endParaRPr lang="en-US"/>
          </a:p>
        </p:txBody>
      </p:sp>
      <p:pic>
        <p:nvPicPr>
          <p:cNvPr id="5122" name="Picture 2" descr="Relative Strength Index (RSI) on a Forex char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58" y="1825625"/>
            <a:ext cx="9372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4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RSI phân kỳ - RSI divergence </a:t>
            </a:r>
            <a:endParaRPr lang="en-US"/>
          </a:p>
        </p:txBody>
      </p:sp>
      <p:pic>
        <p:nvPicPr>
          <p:cNvPr id="6146" name="Picture 2" descr="RSI in oversold zone, signalling a buying opportunit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02" y="1617044"/>
            <a:ext cx="10362398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RSI </a:t>
            </a:r>
            <a:r>
              <a:rPr lang="en-US"/>
              <a:t>phân </a:t>
            </a:r>
            <a:r>
              <a:rPr lang="en-US" smtClean="0"/>
              <a:t>kỳ </a:t>
            </a:r>
            <a:r>
              <a:rPr lang="en-US"/>
              <a:t>- RSI divergence </a:t>
            </a:r>
          </a:p>
        </p:txBody>
      </p:sp>
      <p:pic>
        <p:nvPicPr>
          <p:cNvPr id="7170" name="Picture 2" descr="RSI may fail you during strong trends unless you are cautiou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7420"/>
            <a:ext cx="10336730" cy="481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5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RSI phân kỳ - RSI divergence</a:t>
            </a:r>
          </a:p>
        </p:txBody>
      </p:sp>
      <p:pic>
        <p:nvPicPr>
          <p:cNvPr id="8194" name="Picture 2" descr="Image result for RS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92" y="1819176"/>
            <a:ext cx="10404108" cy="45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151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Bài 10: Chỉ số RSI - Chỉ số sức mạnh tương đối</vt:lpstr>
      <vt:lpstr>RSI là gì?</vt:lpstr>
      <vt:lpstr>RSI là gì?</vt:lpstr>
      <vt:lpstr>Thay đổi xu hướng (Trend)</vt:lpstr>
      <vt:lpstr>Quá mua, quá bán (Over Bought Over Sold)</vt:lpstr>
      <vt:lpstr>Quá mua, quá bán (Over Bought Over Sold)</vt:lpstr>
      <vt:lpstr>RSI phân kỳ - RSI divergence </vt:lpstr>
      <vt:lpstr>RSI phân kỳ - RSI divergence </vt:lpstr>
      <vt:lpstr>RSI phân kỳ - RSI divergence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247</cp:revision>
  <dcterms:created xsi:type="dcterms:W3CDTF">2018-07-19T05:59:50Z</dcterms:created>
  <dcterms:modified xsi:type="dcterms:W3CDTF">2018-08-02T05:00:16Z</dcterms:modified>
</cp:coreProperties>
</file>