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348" r:id="rId3"/>
    <p:sldId id="349" r:id="rId4"/>
    <p:sldId id="35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81" y="612648"/>
            <a:ext cx="9939688" cy="893225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17: Làm Gì Khi Thị Trường Giảm</a:t>
            </a:r>
            <a:endParaRPr lang="en-US" sz="5400"/>
          </a:p>
        </p:txBody>
      </p:sp>
      <p:pic>
        <p:nvPicPr>
          <p:cNvPr id="3" name="Picture 2" descr="Image result for buy s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40" y="1821497"/>
            <a:ext cx="9257800" cy="44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định thị trường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Xu hướng.</a:t>
            </a:r>
          </a:p>
          <a:p>
            <a:r>
              <a:rPr lang="en-US" smtClean="0"/>
              <a:t>Tâm lý cá mập!</a:t>
            </a:r>
          </a:p>
          <a:p>
            <a:r>
              <a:rPr lang="en-US" smtClean="0"/>
              <a:t>Phân tích kĩ thuật sai?</a:t>
            </a:r>
          </a:p>
          <a:p>
            <a:r>
              <a:rPr lang="en-US" smtClean="0"/>
              <a:t>Tin tức trên báo chí.</a:t>
            </a:r>
          </a:p>
          <a:p>
            <a:r>
              <a:rPr lang="en-US" smtClean="0"/>
              <a:t>Bài đăng của các group.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11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Hành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Trú bão</a:t>
            </a:r>
          </a:p>
          <a:p>
            <a:r>
              <a:rPr lang="en-US" smtClean="0"/>
              <a:t>Tiền mặt là điều thật sự cần thiết.</a:t>
            </a:r>
          </a:p>
          <a:p>
            <a:r>
              <a:rPr lang="en-US" smtClean="0"/>
              <a:t>Những coin/Token có tiềm năng thực sự là điều cân nhắc.</a:t>
            </a:r>
          </a:p>
          <a:p>
            <a:pPr marL="0" indent="0">
              <a:buNone/>
            </a:pPr>
            <a:r>
              <a:rPr lang="en-US" b="1" smtClean="0"/>
              <a:t>Mạo hiểm</a:t>
            </a:r>
          </a:p>
          <a:p>
            <a:r>
              <a:rPr lang="en-US" smtClean="0"/>
              <a:t>Mua thêm khi giá rẻ.</a:t>
            </a:r>
          </a:p>
          <a:p>
            <a:r>
              <a:rPr lang="en-US" smtClean="0"/>
              <a:t>Lướt sóng thần.</a:t>
            </a:r>
          </a:p>
          <a:p>
            <a:r>
              <a:rPr lang="en-US" smtClean="0"/>
              <a:t>Nguyên tắc của mọi nguyên tắc: "Bão toàn vốn."</a:t>
            </a:r>
          </a:p>
          <a:p>
            <a:r>
              <a:rPr lang="en-US" smtClean="0"/>
              <a:t>Cắt lỗ và cắt lỗ.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Tâm lý trade - Tâm lý đầu tư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808" cy="4351338"/>
          </a:xfrm>
        </p:spPr>
        <p:txBody>
          <a:bodyPr/>
          <a:lstStyle/>
          <a:p>
            <a:r>
              <a:rPr lang="en-US" smtClean="0"/>
              <a:t>Sợ hãi</a:t>
            </a:r>
          </a:p>
          <a:p>
            <a:r>
              <a:rPr lang="en-US" smtClean="0"/>
              <a:t>Tham lam</a:t>
            </a:r>
          </a:p>
          <a:p>
            <a:r>
              <a:rPr lang="en-US" smtClean="0"/>
              <a:t>Lo lắng, bất an</a:t>
            </a:r>
          </a:p>
          <a:p>
            <a:r>
              <a:rPr lang="en-US" smtClean="0"/>
              <a:t>Nghi ngờ</a:t>
            </a:r>
          </a:p>
          <a:p>
            <a:pPr marL="0" indent="0">
              <a:buNone/>
            </a:pPr>
            <a:r>
              <a:rPr lang="en-US" smtClean="0"/>
              <a:t>=&gt; Thị trường luôn đúng. </a:t>
            </a:r>
          </a:p>
        </p:txBody>
      </p:sp>
      <p:pic>
        <p:nvPicPr>
          <p:cNvPr id="2050" name="Picture 2" descr="Image result for market always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4" y="1423987"/>
            <a:ext cx="368490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119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Bài 17: Làm Gì Khi Thị Trường Giảm</vt:lpstr>
      <vt:lpstr>Nhận định thị trường</vt:lpstr>
      <vt:lpstr>Hành động</vt:lpstr>
      <vt:lpstr>Tâm lý trade - Tâm lý đầu tư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511</cp:revision>
  <dcterms:created xsi:type="dcterms:W3CDTF">2018-07-19T05:59:50Z</dcterms:created>
  <dcterms:modified xsi:type="dcterms:W3CDTF">2018-08-14T03:10:29Z</dcterms:modified>
</cp:coreProperties>
</file>