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354" r:id="rId3"/>
    <p:sldId id="357" r:id="rId4"/>
    <p:sldId id="356" r:id="rId5"/>
    <p:sldId id="348" r:id="rId6"/>
    <p:sldId id="349" r:id="rId7"/>
    <p:sldId id="350" r:id="rId8"/>
    <p:sldId id="351" r:id="rId9"/>
    <p:sldId id="353" r:id="rId10"/>
    <p:sldId id="352" r:id="rId11"/>
    <p:sldId id="34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18: CCI</a:t>
            </a:r>
            <a:endParaRPr lang="en-US" sz="5400"/>
          </a:p>
        </p:txBody>
      </p:sp>
      <p:pic>
        <p:nvPicPr>
          <p:cNvPr id="4098" name="Picture 2" descr="Image result for CCI Oscill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7" y="1441865"/>
            <a:ext cx="9811512" cy="481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Lưu ý khi dùng CCI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lưu ý khi CCI đi vào vùng quá mua quá bán (vùng nhạy cảm)</a:t>
            </a:r>
          </a:p>
          <a:p>
            <a:r>
              <a:rPr lang="en-US" smtClean="0"/>
              <a:t>Xem xét có tín hiệu đảo chiều từ các công cụ khác?</a:t>
            </a:r>
          </a:p>
          <a:p>
            <a:r>
              <a:rPr lang="en-US" smtClean="0"/>
              <a:t>Xem có hỗ trợ kháng cự không?</a:t>
            </a:r>
          </a:p>
          <a:p>
            <a:r>
              <a:rPr lang="en-US" smtClean="0"/>
              <a:t>Xem có phân kỳ từ công cụ khác không?</a:t>
            </a:r>
          </a:p>
        </p:txBody>
      </p:sp>
    </p:spTree>
    <p:extLst>
      <p:ext uri="{BB962C8B-B14F-4D97-AF65-F5344CB8AC3E}">
        <p14:creationId xmlns:p14="http://schemas.microsoft.com/office/powerpoint/2010/main" val="351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CCI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1951" cy="3980815"/>
          </a:xfrm>
        </p:spPr>
        <p:txBody>
          <a:bodyPr/>
          <a:lstStyle/>
          <a:p>
            <a:r>
              <a:rPr lang="en-US" smtClean="0"/>
              <a:t>CCI: </a:t>
            </a:r>
            <a:r>
              <a:rPr lang="en-US"/>
              <a:t>Commodity </a:t>
            </a:r>
            <a:r>
              <a:rPr lang="en-US" smtClean="0"/>
              <a:t>Channel </a:t>
            </a:r>
            <a:r>
              <a:rPr lang="en-US"/>
              <a:t>I</a:t>
            </a:r>
            <a:r>
              <a:rPr lang="en-US" smtClean="0"/>
              <a:t>ndex</a:t>
            </a:r>
            <a:endParaRPr lang="en-US"/>
          </a:p>
          <a:p>
            <a:pPr marL="0" indent="0">
              <a:buNone/>
            </a:pPr>
            <a:r>
              <a:rPr lang="en-US" smtClean="0"/>
              <a:t>  (chỉ số kênh giá hàng hóa) </a:t>
            </a:r>
          </a:p>
          <a:p>
            <a:r>
              <a:rPr lang="en-US" smtClean="0"/>
              <a:t>Donald Lambert phát triển vào 1980</a:t>
            </a:r>
          </a:p>
          <a:p>
            <a:r>
              <a:rPr lang="en-US" smtClean="0"/>
              <a:t>Được tính dựa vào mức giá trung bình của 1 cây nến so với giá trị SMA của nó.</a:t>
            </a:r>
          </a:p>
          <a:p>
            <a:pPr marL="0" indent="0">
              <a:buNone/>
            </a:pPr>
            <a:r>
              <a:rPr lang="en-US" smtClean="0"/>
              <a:t>=&gt; Chủ yếu để xác định giá trị bất thường của giá. Qua đó xác nhận tín hiệu mua bán tốt.	</a:t>
            </a:r>
            <a:endParaRPr lang="en-US"/>
          </a:p>
        </p:txBody>
      </p:sp>
      <p:pic>
        <p:nvPicPr>
          <p:cNvPr id="6146" name="Picture 2" descr="https://analytic-spy.com/small/img.php?i=104.png&amp;w=566&amp;h=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91" y="1599248"/>
            <a:ext cx="4493555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thức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28376" cy="4351338"/>
          </a:xfrm>
        </p:spPr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MD là trung bình của độ lệch tuyệt đối.</a:t>
            </a:r>
          </a:p>
          <a:p>
            <a:r>
              <a:rPr lang="en-US" smtClean="0"/>
              <a:t>0.015 là hằng số, theo đó 80% chỉ số CCI sẽ rơi vào vùng -100 đến 100</a:t>
            </a:r>
          </a:p>
          <a:p>
            <a:pPr marL="0" indent="0">
              <a:buNone/>
            </a:pPr>
            <a:r>
              <a:rPr lang="en-US" smtClean="0"/>
              <a:t>=&gt; Do đó: khi giá biến động 1 cách bình thường, thì CCI sẽ -100 đến 100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16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nhận xu hướng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Chỉ dùng để xác nhận, không nên dùng để xác định.</a:t>
            </a:r>
            <a:endParaRPr lang="en-US"/>
          </a:p>
        </p:txBody>
      </p:sp>
      <p:pic>
        <p:nvPicPr>
          <p:cNvPr id="7170" name="Picture 2" descr="Image result for Commodity Channel Index (CCI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48" y="2261140"/>
            <a:ext cx="8948928" cy="37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CCI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định Trend</a:t>
            </a:r>
          </a:p>
          <a:p>
            <a:r>
              <a:rPr lang="en-US" smtClean="0"/>
              <a:t>Dựa vào chỉ số CCI với mức -100; 0; 100 để giao dịch</a:t>
            </a:r>
          </a:p>
          <a:p>
            <a:r>
              <a:rPr lang="en-US" smtClean="0"/>
              <a:t>Lưu ý quan trọng: vùng quá mua bán của CCI có thể không đúng với trend mạnh.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 hiệu mua</a:t>
            </a:r>
            <a:endParaRPr lang="en-US"/>
          </a:p>
        </p:txBody>
      </p:sp>
      <p:pic>
        <p:nvPicPr>
          <p:cNvPr id="1026" name="Picture 2" descr="chi-so-kenh-hang-hoa-cci-va-ung-dung-trong-phan-tich-ky-thuat-traderviet-2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1" y="1459643"/>
            <a:ext cx="9308591" cy="51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 hiệu bán</a:t>
            </a:r>
            <a:endParaRPr lang="en-US"/>
          </a:p>
        </p:txBody>
      </p:sp>
      <p:pic>
        <p:nvPicPr>
          <p:cNvPr id="2050" name="Picture 2" descr="chi-so-kenh-hang-hoa-cci-va-ung-dung-trong-phan-tich-ky-thuat-traderviet-3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1328"/>
            <a:ext cx="960120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CCI đi qua mức 0</a:t>
            </a:r>
            <a:endParaRPr lang="en-US"/>
          </a:p>
        </p:txBody>
      </p:sp>
      <p:pic>
        <p:nvPicPr>
          <p:cNvPr id="6" name="Picture 2" descr="CCI during an uptren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578736"/>
            <a:ext cx="9875520" cy="47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CCI quá 200 hoặc -200</a:t>
            </a:r>
            <a:endParaRPr lang="en-US"/>
          </a:p>
        </p:txBody>
      </p:sp>
      <p:pic>
        <p:nvPicPr>
          <p:cNvPr id="5122" name="Picture 2" descr="Commodity Channel Index (CCI) during a downtrend on a char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14" y="1536192"/>
            <a:ext cx="9841846" cy="483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258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Bài 18: CCI</vt:lpstr>
      <vt:lpstr>CCI là gì?</vt:lpstr>
      <vt:lpstr>Công thức </vt:lpstr>
      <vt:lpstr>Xác nhận xu hướng</vt:lpstr>
      <vt:lpstr>Giao dịch với CCI</vt:lpstr>
      <vt:lpstr>Tín hiệu mua</vt:lpstr>
      <vt:lpstr>Tín hiệu bán</vt:lpstr>
      <vt:lpstr>CCI đi qua mức 0</vt:lpstr>
      <vt:lpstr>CCI quá 200 hoặc -200</vt:lpstr>
      <vt:lpstr>Lưu ý khi dùng CCI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494</cp:revision>
  <dcterms:created xsi:type="dcterms:W3CDTF">2018-07-19T05:59:50Z</dcterms:created>
  <dcterms:modified xsi:type="dcterms:W3CDTF">2018-08-15T07:41:58Z</dcterms:modified>
</cp:coreProperties>
</file>