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348" r:id="rId3"/>
    <p:sldId id="359" r:id="rId4"/>
    <p:sldId id="349" r:id="rId5"/>
    <p:sldId id="350" r:id="rId6"/>
    <p:sldId id="351" r:id="rId7"/>
    <p:sldId id="357" r:id="rId8"/>
    <p:sldId id="352" r:id="rId9"/>
    <p:sldId id="353" r:id="rId10"/>
    <p:sldId id="355" r:id="rId11"/>
    <p:sldId id="356" r:id="rId12"/>
    <p:sldId id="358" r:id="rId13"/>
    <p:sldId id="34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03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AEAE-315B-4AED-9385-00E420306AC6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31C69-77AA-4C06-B07A-332508945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6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7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C2A-0E53-4AB8-8D4E-7CA57C53B591}" type="datetimeFigureOut">
              <a:rPr lang="en-US" smtClean="0"/>
              <a:t>8/18/2018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AF72-49FC-401F-AD12-90572239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21" y="441319"/>
            <a:ext cx="9939688" cy="1000546"/>
          </a:xfrm>
        </p:spPr>
        <p:txBody>
          <a:bodyPr>
            <a:noAutofit/>
          </a:bodyPr>
          <a:lstStyle/>
          <a:p>
            <a:r>
              <a:rPr lang="en-US" sz="5400" err="1" smtClean="0"/>
              <a:t>Bài</a:t>
            </a:r>
            <a:r>
              <a:rPr lang="en-US" sz="5400" smtClean="0"/>
              <a:t> 19: Mô hình giá đảo ngược</a:t>
            </a:r>
            <a:endParaRPr lang="en-US" sz="5400"/>
          </a:p>
        </p:txBody>
      </p:sp>
      <p:pic>
        <p:nvPicPr>
          <p:cNvPr id="1026" name="Picture 2" descr="Image result for mÃ´ hÃ¬nh giÃ¡ Äáº£o ngÆ°á»£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58" y="1719072"/>
            <a:ext cx="9501451" cy="453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Vai đầu vai thuận</a:t>
            </a:r>
            <a:endParaRPr lang="en-US"/>
          </a:p>
        </p:txBody>
      </p:sp>
      <p:pic>
        <p:nvPicPr>
          <p:cNvPr id="2052" name="Picture 4" descr="Image result for mÃ´ hÃ¬nh vai Äáº§u v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194" y="1690688"/>
            <a:ext cx="99220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0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Vai đầu vai nghịch</a:t>
            </a:r>
            <a:endParaRPr lang="en-US"/>
          </a:p>
        </p:txBody>
      </p:sp>
      <p:pic>
        <p:nvPicPr>
          <p:cNvPr id="3074" name="Picture 2" descr="Image result for mÃ´ hÃ¬nh vai Äáº§u v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97" y="1690688"/>
            <a:ext cx="8924544" cy="442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mô hình khác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 Dơi</a:t>
            </a:r>
          </a:p>
          <a:p>
            <a:r>
              <a:rPr lang="en-US" smtClean="0"/>
              <a:t>Con Cua</a:t>
            </a:r>
          </a:p>
          <a:p>
            <a:r>
              <a:rPr lang="en-US" smtClean="0"/>
              <a:t>Tam giác</a:t>
            </a:r>
          </a:p>
          <a:p>
            <a:r>
              <a:rPr lang="en-US" smtClean="0"/>
              <a:t>Harmonic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Thực hành trên biểu đồ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28" y="1511166"/>
            <a:ext cx="9971773" cy="49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225926"/>
            <a:ext cx="9933673" cy="396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9" y="4186990"/>
            <a:ext cx="993367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loại mô hình giá đảo ngược thông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Hai đáy, hai đỉnh</a:t>
            </a:r>
          </a:p>
          <a:p>
            <a:r>
              <a:rPr lang="en-US" smtClean="0"/>
              <a:t>Ba đáy, ba đỉnh</a:t>
            </a:r>
          </a:p>
          <a:p>
            <a:r>
              <a:rPr lang="en-US" smtClean="0"/>
              <a:t>Vai đầu </a:t>
            </a:r>
            <a:r>
              <a:rPr lang="en-US" smtClean="0"/>
              <a:t>vai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1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 đỉnh, 2 đáy</a:t>
            </a:r>
            <a:endParaRPr lang="en-US"/>
          </a:p>
        </p:txBody>
      </p:sp>
      <p:pic>
        <p:nvPicPr>
          <p:cNvPr id="2050" name="Picture 2" descr="Image result for mÃ´ hÃ¬nh 2 Äá»nh 2 ÄÃ¡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159" y="1871344"/>
            <a:ext cx="9587937" cy="44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 đỉnh</a:t>
            </a:r>
            <a:endParaRPr lang="en-US"/>
          </a:p>
        </p:txBody>
      </p:sp>
      <p:pic>
        <p:nvPicPr>
          <p:cNvPr id="6146" name="Picture 2" descr="Image result for mÃ´ hÃ¬nh 3 ÄÃ¡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18" y="1606137"/>
            <a:ext cx="8857870" cy="473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 đáy</a:t>
            </a:r>
            <a:endParaRPr lang="en-US"/>
          </a:p>
        </p:txBody>
      </p:sp>
      <p:pic>
        <p:nvPicPr>
          <p:cNvPr id="7170" name="Picture 2" descr="Image result for mÃ´ hÃ¬nh 2 ÄÃ¡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752" y="1690688"/>
            <a:ext cx="9043415" cy="44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đỉnh, 3 đáy</a:t>
            </a:r>
            <a:endParaRPr lang="en-US"/>
          </a:p>
        </p:txBody>
      </p:sp>
      <p:pic>
        <p:nvPicPr>
          <p:cNvPr id="4098" name="Picture 2" descr="Image result for mÃ´ hÃ¬nh 3 ÄÃ¡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12" y="1617536"/>
            <a:ext cx="9491472" cy="424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 đỉnh</a:t>
            </a:r>
            <a:endParaRPr lang="en-US"/>
          </a:p>
        </p:txBody>
      </p:sp>
      <p:pic>
        <p:nvPicPr>
          <p:cNvPr id="8194" name="Picture 2" descr="Image result for mÃ´ hÃ¬nh 3 Äá»n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64" y="1600200"/>
            <a:ext cx="9006840" cy="46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2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en-US" smtClean="0"/>
              <a:t> đáy</a:t>
            </a:r>
            <a:endParaRPr lang="en-US"/>
          </a:p>
        </p:txBody>
      </p:sp>
      <p:pic>
        <p:nvPicPr>
          <p:cNvPr id="5124" name="Picture 4" descr="Image result for mÃ´ hÃ¬nh 3 ÄÃ¡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86" y="1690688"/>
            <a:ext cx="9187054" cy="441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Vai Đầu Vai</a:t>
            </a:r>
            <a:endParaRPr lang="en-US"/>
          </a:p>
        </p:txBody>
      </p:sp>
      <p:pic>
        <p:nvPicPr>
          <p:cNvPr id="1026" name="Picture 2" descr="Image result for mÃ´ hÃ¬nh vai Äáº§u v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1786350"/>
            <a:ext cx="8951976" cy="433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76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Bài 19: Mô hình giá đảo ngược</vt:lpstr>
      <vt:lpstr>Các loại mô hình giá đảo ngược thông dụng</vt:lpstr>
      <vt:lpstr>2 đỉnh, 2 đáy</vt:lpstr>
      <vt:lpstr>2 đỉnh</vt:lpstr>
      <vt:lpstr>2 đáy</vt:lpstr>
      <vt:lpstr>3 đỉnh, 3 đáy</vt:lpstr>
      <vt:lpstr>3 đỉnh</vt:lpstr>
      <vt:lpstr>3 đáy</vt:lpstr>
      <vt:lpstr>Vai Đầu Vai</vt:lpstr>
      <vt:lpstr>Vai đầu vai thuận</vt:lpstr>
      <vt:lpstr>Vai đầu vai nghịch</vt:lpstr>
      <vt:lpstr>Các mô hình khác</vt:lpstr>
      <vt:lpstr> Thực hành trên biểu đồ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Khái niệm, ý nghĩa phân tích kĩ thuật, đọc biểu đồ nến</dc:title>
  <dc:creator>Quy Vu</dc:creator>
  <cp:lastModifiedBy>Quy Vu</cp:lastModifiedBy>
  <cp:revision>517</cp:revision>
  <dcterms:created xsi:type="dcterms:W3CDTF">2018-07-19T05:59:50Z</dcterms:created>
  <dcterms:modified xsi:type="dcterms:W3CDTF">2018-08-18T12:10:25Z</dcterms:modified>
</cp:coreProperties>
</file>