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57" r:id="rId5"/>
    <p:sldId id="277" r:id="rId6"/>
    <p:sldId id="270" r:id="rId7"/>
    <p:sldId id="293" r:id="rId8"/>
    <p:sldId id="294" r:id="rId9"/>
    <p:sldId id="310" r:id="rId10"/>
    <p:sldId id="311" r:id="rId11"/>
    <p:sldId id="279" r:id="rId12"/>
    <p:sldId id="295" r:id="rId13"/>
    <p:sldId id="296" r:id="rId14"/>
    <p:sldId id="280" r:id="rId15"/>
    <p:sldId id="300" r:id="rId16"/>
    <p:sldId id="281" r:id="rId17"/>
    <p:sldId id="298" r:id="rId18"/>
    <p:sldId id="299" r:id="rId19"/>
    <p:sldId id="282" r:id="rId20"/>
    <p:sldId id="301" r:id="rId21"/>
    <p:sldId id="283" r:id="rId22"/>
    <p:sldId id="302" r:id="rId23"/>
    <p:sldId id="288" r:id="rId24"/>
    <p:sldId id="284" r:id="rId25"/>
    <p:sldId id="305" r:id="rId26"/>
    <p:sldId id="285" r:id="rId27"/>
    <p:sldId id="304" r:id="rId28"/>
    <p:sldId id="287" r:id="rId29"/>
    <p:sldId id="303" r:id="rId30"/>
    <p:sldId id="291" r:id="rId31"/>
    <p:sldId id="306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8123" y="631474"/>
            <a:ext cx="9144000" cy="157271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:Các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06" y="2204185"/>
            <a:ext cx="8008219" cy="41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1.bp.blogspot.com/-LdwCLAM6T_g/WZMwvTCZiCI/AAAAAAAAABQ/zAM6dDlHQSwnvy70SfgjSVGe85Bwp2U1ACLcBGAs/s1600/spinning-to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87" y="365125"/>
            <a:ext cx="10104921" cy="63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3.bp.blogspot.com/-W0jXny0EGtc/Wq0Cp8v0TYI/AAAAAAAACdM/4DIoC3Oqrc0Czpz8emOThPkpIJBVO407QCLcBGAs/s640/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31" y="824414"/>
            <a:ext cx="8663556" cy="56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Hammer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132"/>
            <a:ext cx="10515600" cy="58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3.bp.blogspot.com/-cqXL7DNTD-8/Wq0CpD5ZRaI/AAAAAAAACdE/0r0i-_eW6UAFB5H5JAIU1SlA9r8FfwcCgCLcBGAs/s640/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31" y="824414"/>
            <a:ext cx="7603957" cy="56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Inverted Hammer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4.bp.blogspot.com/-3VR7eUc8LLg/Wq0CpCnVetI/AAAAAAAACdA/dWkeqrs9MU0f2d0UvIbnIzQrBZQ5wa7RwCLcBGAs/s640/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73" y="824414"/>
            <a:ext cx="7488454" cy="56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. Hanging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56989" cy="59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310" y="509502"/>
            <a:ext cx="8200725" cy="56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2.bp.blogspot.com/-4B4vWWim8Bk/Wq0CpI1WKdI/AAAAAAAACdI/QAgRzA4U0d8tlA4dXL2taTEzOU58NuVYACLcBGAs/s640/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61" y="824414"/>
            <a:ext cx="7863839" cy="567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dirty="0" smtClean="0"/>
              <a:t>. Shooting 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bull and be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82" y="468461"/>
            <a:ext cx="9962147" cy="5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doji cand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65" y="933648"/>
            <a:ext cx="9452008" cy="549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Doji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96685" cy="57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59" y="824414"/>
            <a:ext cx="8650004" cy="558601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. Star </a:t>
            </a:r>
            <a:r>
              <a:rPr lang="en-US" dirty="0" err="1" smtClean="0"/>
              <a:t>Doji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8" y="824414"/>
            <a:ext cx="8502316" cy="56437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 smtClean="0"/>
              <a:t>Long Legged</a:t>
            </a:r>
            <a:r>
              <a:rPr lang="en-US" dirty="0" smtClean="0"/>
              <a:t> </a:t>
            </a:r>
            <a:r>
              <a:rPr lang="en-US" dirty="0" err="1" smtClean="0"/>
              <a:t>Doji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031" y="567890"/>
            <a:ext cx="10198769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1.bp.blogspot.com/-ANNUODFwhlY/Wq0B8ZQ7YDI/AAAAAAAACco/cJwm8VnXMb8ic9fe8ZKNEcvkdqB3GBwWACLcBGAs/s640/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87" y="824414"/>
            <a:ext cx="8142972" cy="56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dirty="0" err="1" smtClean="0"/>
              <a:t>GraveStone</a:t>
            </a:r>
            <a:r>
              <a:rPr lang="en-US" dirty="0" smtClean="0"/>
              <a:t> </a:t>
            </a:r>
            <a:r>
              <a:rPr lang="en-US" dirty="0" err="1" smtClean="0"/>
              <a:t>Doji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199" y="365125"/>
            <a:ext cx="9909601" cy="59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. Dragonfly </a:t>
            </a:r>
            <a:r>
              <a:rPr lang="en-US" dirty="0" err="1" smtClean="0"/>
              <a:t>Doji</a:t>
            </a:r>
            <a:endParaRPr lang="en-US" dirty="0"/>
          </a:p>
        </p:txBody>
      </p:sp>
      <p:pic>
        <p:nvPicPr>
          <p:cNvPr id="11266" name="Picture 2" descr="https://1.bp.blogspot.com/-zfmAeA07N20/Wq0B8ZXtJaI/AAAAAAAACcs/HTyV3OU77_MQmgsN9-svevhw30SDRgt8gCLcBGAs/s640/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13" y="943276"/>
            <a:ext cx="8008219" cy="5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2175"/>
            <a:ext cx="10515599" cy="57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785" y="796900"/>
            <a:ext cx="10024153" cy="561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Image result for bull and be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bull and be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9</a:t>
            </a:r>
            <a:r>
              <a:rPr lang="en-US" dirty="0" smtClean="0"/>
              <a:t>. Windows (Gaps)</a:t>
            </a:r>
            <a:endParaRPr lang="en-US" dirty="0"/>
          </a:p>
        </p:txBody>
      </p:sp>
      <p:pic>
        <p:nvPicPr>
          <p:cNvPr id="15362" name="Picture 2" descr="cá»­a sá» mÃ´ hÃ¬nh biá»u Äá» náº¿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54" y="824414"/>
            <a:ext cx="4706752" cy="57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Image result for windows candle ga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932469" cy="5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 – </a:t>
            </a:r>
            <a:r>
              <a:rPr lang="en-US" dirty="0" err="1" smtClean="0"/>
              <a:t>Nến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r>
              <a:rPr lang="en-US" dirty="0" smtClean="0"/>
              <a:t>MARUBOZU</a:t>
            </a:r>
          </a:p>
          <a:p>
            <a:r>
              <a:rPr lang="en-US" dirty="0" smtClean="0"/>
              <a:t>HAMMER – </a:t>
            </a:r>
            <a:r>
              <a:rPr lang="en-US" dirty="0" err="1" smtClean="0"/>
              <a:t>Nến</a:t>
            </a:r>
            <a:r>
              <a:rPr lang="en-US" dirty="0" smtClean="0"/>
              <a:t> </a:t>
            </a:r>
            <a:r>
              <a:rPr lang="en-US" dirty="0" err="1" smtClean="0"/>
              <a:t>búa</a:t>
            </a:r>
            <a:endParaRPr lang="en-US" dirty="0" smtClean="0"/>
          </a:p>
          <a:p>
            <a:r>
              <a:rPr lang="en-US" dirty="0" smtClean="0"/>
              <a:t>INVERTED HAMMER – </a:t>
            </a:r>
            <a:r>
              <a:rPr lang="en-US" dirty="0" err="1" smtClean="0"/>
              <a:t>Búa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 smtClean="0"/>
          </a:p>
          <a:p>
            <a:r>
              <a:rPr lang="en-US" dirty="0"/>
              <a:t>HANGING MAN – </a:t>
            </a:r>
            <a:r>
              <a:rPr lang="en-US" dirty="0" err="1"/>
              <a:t>Nến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 smtClean="0"/>
              <a:t>cổ</a:t>
            </a:r>
            <a:endParaRPr lang="en-US" dirty="0" smtClean="0"/>
          </a:p>
          <a:p>
            <a:r>
              <a:rPr lang="en-US" dirty="0" smtClean="0"/>
              <a:t>SHOOTING STAR – Sao </a:t>
            </a:r>
            <a:r>
              <a:rPr lang="en-US" dirty="0" err="1" smtClean="0"/>
              <a:t>băng</a:t>
            </a:r>
            <a:endParaRPr lang="en-US" dirty="0" smtClean="0"/>
          </a:p>
          <a:p>
            <a:r>
              <a:rPr lang="en-US" dirty="0" smtClean="0"/>
              <a:t>STAR DOJI </a:t>
            </a:r>
          </a:p>
          <a:p>
            <a:r>
              <a:rPr lang="en-US" dirty="0" smtClean="0"/>
              <a:t>DRAGONFLY DOJI – </a:t>
            </a:r>
            <a:r>
              <a:rPr lang="en-US" dirty="0" err="1" smtClean="0"/>
              <a:t>Doji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endParaRPr lang="en-US" dirty="0" smtClean="0"/>
          </a:p>
          <a:p>
            <a:r>
              <a:rPr lang="en-US" dirty="0" smtClean="0"/>
              <a:t>GRAVESTONE DOJI – </a:t>
            </a:r>
            <a:r>
              <a:rPr lang="en-US" dirty="0" err="1" smtClean="0"/>
              <a:t>Doji</a:t>
            </a:r>
            <a:r>
              <a:rPr lang="en-US" dirty="0" smtClean="0"/>
              <a:t> </a:t>
            </a:r>
            <a:r>
              <a:rPr lang="en-US" dirty="0" err="1" smtClean="0"/>
              <a:t>bia</a:t>
            </a:r>
            <a:r>
              <a:rPr lang="en-US" dirty="0" smtClean="0"/>
              <a:t> </a:t>
            </a:r>
            <a:r>
              <a:rPr lang="en-US" dirty="0" err="1" smtClean="0"/>
              <a:t>mộ</a:t>
            </a:r>
            <a:endParaRPr lang="en-US" dirty="0" smtClean="0"/>
          </a:p>
          <a:p>
            <a:r>
              <a:rPr lang="en-US" dirty="0" smtClean="0"/>
              <a:t>WINDOWS (GAPS) –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3.bp.blogspot.com/-dcl7MUhllrM/Wq0BKrZ0ZjI/AAAAAAAACcU/LFxYvIHEZsIK54p_nUtVDBdTAi2EMJj5wCLcBGAs/s1600/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0" y="824414"/>
            <a:ext cx="8903368" cy="585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dirty="0" smtClean="0"/>
              <a:t>.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náº¿n maruboz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66" y="824415"/>
            <a:ext cx="9037021" cy="603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Marubozu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0" y="365124"/>
            <a:ext cx="10586520" cy="59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6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 Spinning Tops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25" y="1214004"/>
            <a:ext cx="8460607" cy="5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115</Words>
  <Application>Microsoft Office PowerPoint</Application>
  <PresentationFormat>Widescreen</PresentationFormat>
  <Paragraphs>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Bài 2:Các loại nến cơ bản và cách nhận dạng</vt:lpstr>
      <vt:lpstr>PowerPoint Presentation</vt:lpstr>
      <vt:lpstr>PowerPoint Presentation</vt:lpstr>
      <vt:lpstr>Những mẫu nến đơn thường gặp</vt:lpstr>
      <vt:lpstr>1. Standard</vt:lpstr>
      <vt:lpstr>2. Marubozu</vt:lpstr>
      <vt:lpstr>PowerPoint Presentation</vt:lpstr>
      <vt:lpstr>PowerPoint Presentation</vt:lpstr>
      <vt:lpstr>3. Spinning Tops</vt:lpstr>
      <vt:lpstr>PowerPoint Presentation</vt:lpstr>
      <vt:lpstr>4. Hammer</vt:lpstr>
      <vt:lpstr>PowerPoint Presentation</vt:lpstr>
      <vt:lpstr>PowerPoint Presentation</vt:lpstr>
      <vt:lpstr>5. Inverted Hammer</vt:lpstr>
      <vt:lpstr>PowerPoint Presentation</vt:lpstr>
      <vt:lpstr>6. Hanging Man</vt:lpstr>
      <vt:lpstr>PowerPoint Presentation</vt:lpstr>
      <vt:lpstr>PowerPoint Presentation</vt:lpstr>
      <vt:lpstr>7. Shooting Star</vt:lpstr>
      <vt:lpstr>PowerPoint Presentation</vt:lpstr>
      <vt:lpstr>8. Doji</vt:lpstr>
      <vt:lpstr>PowerPoint Presentation</vt:lpstr>
      <vt:lpstr>a. Star Doji</vt:lpstr>
      <vt:lpstr>b. Long Legged Doji</vt:lpstr>
      <vt:lpstr>PowerPoint Presentation</vt:lpstr>
      <vt:lpstr>c. GraveStone Doji</vt:lpstr>
      <vt:lpstr>PowerPoint Presentation</vt:lpstr>
      <vt:lpstr>d. Dragonfly Doji</vt:lpstr>
      <vt:lpstr>PowerPoint Presentation</vt:lpstr>
      <vt:lpstr>9. Windows (Gaps)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55</cp:revision>
  <dcterms:created xsi:type="dcterms:W3CDTF">2018-07-19T05:59:50Z</dcterms:created>
  <dcterms:modified xsi:type="dcterms:W3CDTF">2018-07-20T09:04:06Z</dcterms:modified>
</cp:coreProperties>
</file>