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354" r:id="rId3"/>
    <p:sldId id="357" r:id="rId4"/>
    <p:sldId id="361" r:id="rId5"/>
    <p:sldId id="358" r:id="rId6"/>
    <p:sldId id="362" r:id="rId7"/>
    <p:sldId id="363" r:id="rId8"/>
    <p:sldId id="364" r:id="rId9"/>
    <p:sldId id="34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21" y="441319"/>
            <a:ext cx="9939688" cy="1000546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20: MFI - Chỉ Số Dòng Tiền</a:t>
            </a:r>
            <a:endParaRPr lang="en-US" sz="5400"/>
          </a:p>
        </p:txBody>
      </p:sp>
      <p:pic>
        <p:nvPicPr>
          <p:cNvPr id="1026" name="Picture 2" descr="Image result for mfi indic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3" y="1666403"/>
            <a:ext cx="9501451" cy="473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MFI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0032" cy="3980815"/>
          </a:xfrm>
        </p:spPr>
        <p:txBody>
          <a:bodyPr/>
          <a:lstStyle/>
          <a:p>
            <a:r>
              <a:rPr lang="en-US" smtClean="0"/>
              <a:t>Viết tắt của: Money Flow Index</a:t>
            </a:r>
          </a:p>
          <a:p>
            <a:r>
              <a:rPr lang="en-US" smtClean="0"/>
              <a:t>Dùng để đo sức mạnh của dòng tiền ra </a:t>
            </a:r>
            <a:r>
              <a:rPr lang="en-US" smtClean="0"/>
              <a:t>vào thị trường</a:t>
            </a:r>
            <a:endParaRPr lang="en-US" smtClean="0"/>
          </a:p>
          <a:p>
            <a:r>
              <a:rPr lang="en-US" smtClean="0"/>
              <a:t>Liên quan chặt chẽ với RSI</a:t>
            </a:r>
          </a:p>
          <a:p>
            <a:r>
              <a:rPr lang="en-US" smtClean="0"/>
              <a:t>Tuy nhiên RSI thì liên quan đến mức giá</a:t>
            </a:r>
          </a:p>
          <a:p>
            <a:pPr marL="0" indent="0">
              <a:buNone/>
            </a:pPr>
            <a:r>
              <a:rPr lang="en-US" smtClean="0"/>
              <a:t>Còn MFI thì liên quan đến khối lượng giao dịch</a:t>
            </a:r>
            <a:endParaRPr lang="en-US"/>
          </a:p>
        </p:txBody>
      </p:sp>
      <p:pic>
        <p:nvPicPr>
          <p:cNvPr id="3076" name="Picture 4" descr="Image result for mfi indic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32" y="1243584"/>
            <a:ext cx="4635881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thức </a:t>
            </a:r>
            <a:endParaRPr lang="en-US"/>
          </a:p>
        </p:txBody>
      </p:sp>
      <p:sp>
        <p:nvSpPr>
          <p:cNvPr id="7" name="AutoShape 6" descr="typical\ price={high+low+close \over 3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Giá tượng trưng: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mtClean="0"/>
              <a:t>2. Dòng tiền: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3. Tỉ lệ dòng tiền: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4. Chỉ số dòng tiền:</a:t>
            </a:r>
            <a:endParaRPr lang="en-US"/>
          </a:p>
        </p:txBody>
      </p:sp>
      <p:pic>
        <p:nvPicPr>
          <p:cNvPr id="15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49" y="2887245"/>
            <a:ext cx="4048125" cy="36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1690688"/>
            <a:ext cx="3752850" cy="733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24" y="3712327"/>
            <a:ext cx="4048125" cy="714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747" y="4836714"/>
            <a:ext cx="3400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vùng quá mua quá bán</a:t>
            </a:r>
            <a:endParaRPr lang="en-US"/>
          </a:p>
        </p:txBody>
      </p:sp>
      <p:pic>
        <p:nvPicPr>
          <p:cNvPr id="7170" name="Picture 2" descr="Image result for mfi oversold overso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10" y="1617536"/>
            <a:ext cx="8787765" cy="47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kỳ</a:t>
            </a:r>
            <a:endParaRPr lang="en-US"/>
          </a:p>
        </p:txBody>
      </p:sp>
      <p:pic>
        <p:nvPicPr>
          <p:cNvPr id="5122" name="Picture 2" descr="Image result for mfi diverg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30" y="1480376"/>
            <a:ext cx="8984782" cy="461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kỳ</a:t>
            </a:r>
            <a:endParaRPr lang="en-US"/>
          </a:p>
        </p:txBody>
      </p:sp>
      <p:pic>
        <p:nvPicPr>
          <p:cNvPr id="6146" name="Picture 2" descr="Image result for mfi diverg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33" y="1690688"/>
            <a:ext cx="9572267" cy="45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MFI</a:t>
            </a:r>
            <a:endParaRPr lang="en-US"/>
          </a:p>
        </p:txBody>
      </p:sp>
      <p:pic>
        <p:nvPicPr>
          <p:cNvPr id="4" name="Picture 2" descr="http://www.cophieu68.vn/document/images/mf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22" y="1606168"/>
            <a:ext cx="9336262" cy="45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MFI</a:t>
            </a:r>
            <a:endParaRPr lang="en-US"/>
          </a:p>
        </p:txBody>
      </p:sp>
      <p:pic>
        <p:nvPicPr>
          <p:cNvPr id="9218" name="Picture 2" descr="Image result for mfi indica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16" y="1599248"/>
            <a:ext cx="9281788" cy="48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110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Bài 20: MFI - Chỉ Số Dòng Tiền</vt:lpstr>
      <vt:lpstr>MFI là gì?</vt:lpstr>
      <vt:lpstr>Công thức </vt:lpstr>
      <vt:lpstr>Xác định vùng quá mua quá bán</vt:lpstr>
      <vt:lpstr>Phân kỳ</vt:lpstr>
      <vt:lpstr>Phân kỳ</vt:lpstr>
      <vt:lpstr>Giao dịch với MFI</vt:lpstr>
      <vt:lpstr>Giao dịch với MFI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514</cp:revision>
  <dcterms:created xsi:type="dcterms:W3CDTF">2018-07-19T05:59:50Z</dcterms:created>
  <dcterms:modified xsi:type="dcterms:W3CDTF">2018-08-19T04:54:17Z</dcterms:modified>
</cp:coreProperties>
</file>