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80" r:id="rId4"/>
    <p:sldId id="281" r:id="rId5"/>
    <p:sldId id="279" r:id="rId6"/>
    <p:sldId id="283" r:id="rId7"/>
    <p:sldId id="28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145407"/>
            <a:ext cx="9939688" cy="1000546"/>
          </a:xfrm>
        </p:spPr>
        <p:txBody>
          <a:bodyPr>
            <a:noAutofit/>
          </a:bodyPr>
          <a:lstStyle/>
          <a:p>
            <a:r>
              <a:rPr lang="en-US" sz="4800" err="1" smtClean="0"/>
              <a:t>Bài</a:t>
            </a:r>
            <a:r>
              <a:rPr lang="en-US" sz="4800" smtClean="0"/>
              <a:t> 21: Tâm lý </a:t>
            </a:r>
            <a:r>
              <a:rPr lang="en-US" sz="4800" smtClean="0"/>
              <a:t>Trade</a:t>
            </a:r>
            <a:br>
              <a:rPr lang="en-US" sz="4800" smtClean="0"/>
            </a:br>
            <a:r>
              <a:rPr lang="en-US" sz="4800" smtClean="0"/>
              <a:t>Và Cách </a:t>
            </a:r>
            <a:r>
              <a:rPr lang="en-US" sz="4800" smtClean="0"/>
              <a:t>Kết Hợp Các Công Cụ Hỗ Trợ</a:t>
            </a:r>
            <a:endParaRPr lang="en-US" sz="4800"/>
          </a:p>
        </p:txBody>
      </p:sp>
      <p:pic>
        <p:nvPicPr>
          <p:cNvPr id="5122" name="Picture 2" descr="Image result for tÃ¢m lÃ½ há»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20" y="2326586"/>
            <a:ext cx="8165465" cy="393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hợp các công cụ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/>
          <a:lstStyle/>
          <a:p>
            <a:r>
              <a:rPr lang="en-US" smtClean="0"/>
              <a:t>Hãy xem việc trade giống như việc chơi đàn</a:t>
            </a:r>
          </a:p>
          <a:p>
            <a:r>
              <a:rPr lang="en-US" smtClean="0"/>
              <a:t>Và người trader là một nghệ sĩ.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100" name="Picture 4" descr="Image result for anime violinist shigats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88" y="2482770"/>
            <a:ext cx="7123803" cy="38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Tâm lý trade - Tâm lý đầu tư</a:t>
            </a:r>
            <a:endParaRPr lang="en-US"/>
          </a:p>
        </p:txBody>
      </p:sp>
      <p:pic>
        <p:nvPicPr>
          <p:cNvPr id="1026" name="Picture 2" descr="Image result for tÃ¢m lÃ½ tra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88" y="1468466"/>
            <a:ext cx="9070848" cy="50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Tâm lý trade - Tâm lý đầu tư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Hai hiệu ứng cần tránh: </a:t>
            </a:r>
          </a:p>
          <a:p>
            <a:r>
              <a:rPr lang="en-US" smtClean="0"/>
              <a:t>FOMO (Fear Of Missing Out)</a:t>
            </a:r>
          </a:p>
          <a:p>
            <a:r>
              <a:rPr lang="en-US" smtClean="0"/>
              <a:t>FUD (Fear Uncertainty Doubt)</a:t>
            </a:r>
          </a:p>
          <a:p>
            <a:pPr marL="0" indent="0">
              <a:buNone/>
            </a:pPr>
            <a:r>
              <a:rPr lang="en-US" b="1" smtClean="0"/>
              <a:t>Tâm lý cần kiểm soát:</a:t>
            </a:r>
          </a:p>
          <a:p>
            <a:r>
              <a:rPr lang="en-US" smtClean="0"/>
              <a:t>Tham lam</a:t>
            </a:r>
          </a:p>
          <a:p>
            <a:r>
              <a:rPr lang="en-US" smtClean="0"/>
              <a:t>Do dự (khi dừng lại suy nghĩ, thì cơ hội đã đi qua mất)</a:t>
            </a:r>
          </a:p>
          <a:p>
            <a:r>
              <a:rPr lang="en-US" smtClean="0"/>
              <a:t>Không có kỷ luật</a:t>
            </a:r>
          </a:p>
          <a:p>
            <a:r>
              <a:rPr lang="en-US" smtClean="0"/>
              <a:t>Không kiên trì</a:t>
            </a:r>
          </a:p>
        </p:txBody>
      </p:sp>
    </p:spTree>
    <p:extLst>
      <p:ext uri="{BB962C8B-B14F-4D97-AF65-F5344CB8AC3E}">
        <p14:creationId xmlns:p14="http://schemas.microsoft.com/office/powerpoint/2010/main" val="39238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Nghĩ như 1 trader chuyên nghiệp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mtClean="0"/>
              <a:t>Dám chấp </a:t>
            </a:r>
            <a:r>
              <a:rPr lang="en-US"/>
              <a:t>nhận </a:t>
            </a:r>
            <a:r>
              <a:rPr lang="en-US"/>
              <a:t>rủi </a:t>
            </a:r>
            <a:r>
              <a:rPr lang="en-US" smtClean="0"/>
              <a:t>ro (trade với tâm lý thoải mái)</a:t>
            </a:r>
          </a:p>
          <a:p>
            <a:r>
              <a:rPr lang="en-US" smtClean="0"/>
              <a:t>Không sợ sai</a:t>
            </a:r>
          </a:p>
          <a:p>
            <a:r>
              <a:rPr lang="en-US" smtClean="0"/>
              <a:t>Luôn nghĩ theo xác suất</a:t>
            </a:r>
          </a:p>
          <a:p>
            <a:r>
              <a:rPr lang="en-US" smtClean="0"/>
              <a:t>Luôn tuân thủ việc cắt lỗ</a:t>
            </a:r>
          </a:p>
          <a:p>
            <a:r>
              <a:rPr lang="en-US" smtClean="0"/>
              <a:t>Luôn xem xu hướng là bạn (Trend is Friend)</a:t>
            </a:r>
            <a:endParaRPr lang="en-US"/>
          </a:p>
          <a:p>
            <a:r>
              <a:rPr lang="en-US" smtClean="0"/>
              <a:t>Tạo </a:t>
            </a:r>
            <a:r>
              <a:rPr lang="en-US"/>
              <a:t>ra phương pháp </a:t>
            </a:r>
            <a:r>
              <a:rPr lang="en-US"/>
              <a:t>cho </a:t>
            </a:r>
            <a:r>
              <a:rPr lang="en-US" smtClean="0"/>
              <a:t>riêng phù hợp với tính cách.</a:t>
            </a:r>
          </a:p>
          <a:p>
            <a:r>
              <a:rPr lang="en-US" smtClean="0"/>
              <a:t>Tạo ra quy tắc riêng và tuân thủ 100%.</a:t>
            </a:r>
          </a:p>
          <a:p>
            <a:r>
              <a:rPr lang="en-US"/>
              <a:t>Không khoe khoang khi </a:t>
            </a:r>
            <a:r>
              <a:rPr lang="en-US"/>
              <a:t>thành </a:t>
            </a:r>
            <a:r>
              <a:rPr lang="en-US" smtClean="0"/>
              <a:t>công</a:t>
            </a:r>
          </a:p>
        </p:txBody>
      </p:sp>
    </p:spTree>
    <p:extLst>
      <p:ext uri="{BB962C8B-B14F-4D97-AF65-F5344CB8AC3E}">
        <p14:creationId xmlns:p14="http://schemas.microsoft.com/office/powerpoint/2010/main" val="1102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Nghĩ như 1 trader chuyên nghiệp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593"/>
            <a:ext cx="10515600" cy="4351338"/>
          </a:xfrm>
        </p:spPr>
        <p:txBody>
          <a:bodyPr/>
          <a:lstStyle/>
          <a:p>
            <a:r>
              <a:rPr lang="en-US" smtClean="0"/>
              <a:t>Đặt mục tiêu trade lãi đều đặn.</a:t>
            </a:r>
          </a:p>
          <a:p>
            <a:r>
              <a:rPr lang="en-US" smtClean="0"/>
              <a:t>Đặt mục tiêu số tiền kiếm được.</a:t>
            </a:r>
          </a:p>
          <a:p>
            <a:pPr marL="0" indent="0">
              <a:buNone/>
            </a:pPr>
            <a:r>
              <a:rPr lang="en-US" smtClean="0"/>
              <a:t>=&gt; Đã mất công nghĩ, tại sao không nghĩ lớn?</a:t>
            </a:r>
          </a:p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70888" y="9283722"/>
            <a:ext cx="10334555" cy="80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Đặt mục tiêu trade lãi đều đặn.</a:t>
            </a:r>
          </a:p>
          <a:p>
            <a:endParaRPr lang="en-US"/>
          </a:p>
        </p:txBody>
      </p:sp>
      <p:pic>
        <p:nvPicPr>
          <p:cNvPr id="8" name="Picture 2" descr="Image result for 1 million dol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3265435"/>
            <a:ext cx="8842121" cy="303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Hãy biết cho </a:t>
            </a:r>
            <a:r>
              <a:rPr lang="en-US"/>
              <a:t>đi</a:t>
            </a:r>
            <a:r>
              <a:rPr lang="en-US" smtClean="0"/>
              <a:t>!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7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</TotalTime>
  <Words>214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Bài 21: Tâm lý Trade Và Cách Kết Hợp Các Công Cụ Hỗ Trợ</vt:lpstr>
      <vt:lpstr>Kết hợp các công cụ </vt:lpstr>
      <vt:lpstr>Tâm lý trade - Tâm lý đầu tư</vt:lpstr>
      <vt:lpstr>Tâm lý trade - Tâm lý đầu tư</vt:lpstr>
      <vt:lpstr>Nghĩ như 1 trader chuyên nghiệp</vt:lpstr>
      <vt:lpstr>Nghĩ như 1 trader chuyên nghiệp</vt:lpstr>
      <vt:lpstr>Hãy biết cho đi!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548</cp:revision>
  <dcterms:created xsi:type="dcterms:W3CDTF">2018-07-19T05:59:50Z</dcterms:created>
  <dcterms:modified xsi:type="dcterms:W3CDTF">2018-08-21T07:25:18Z</dcterms:modified>
</cp:coreProperties>
</file>