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6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145407"/>
            <a:ext cx="9939688" cy="1000546"/>
          </a:xfrm>
        </p:spPr>
        <p:txBody>
          <a:bodyPr>
            <a:noAutofit/>
          </a:bodyPr>
          <a:lstStyle/>
          <a:p>
            <a:r>
              <a:rPr lang="en-US" sz="4800" err="1" smtClean="0"/>
              <a:t>Bài</a:t>
            </a:r>
            <a:r>
              <a:rPr lang="en-US" sz="4800" smtClean="0"/>
              <a:t> </a:t>
            </a:r>
            <a:r>
              <a:rPr lang="en-US" sz="4800" smtClean="0"/>
              <a:t>23: </a:t>
            </a:r>
            <a:br>
              <a:rPr lang="en-US" sz="4800" smtClean="0"/>
            </a:br>
            <a:r>
              <a:rPr lang="en-US" sz="4800" smtClean="0"/>
              <a:t>Bí mật lớn nhất của 1 nhà đầu tư</a:t>
            </a:r>
            <a:br>
              <a:rPr lang="en-US" sz="4800" smtClean="0"/>
            </a:br>
            <a:r>
              <a:rPr lang="en-US" sz="4800" smtClean="0"/>
              <a:t>Chuyên Nghiệp</a:t>
            </a:r>
            <a:endParaRPr lang="en-US" sz="4800"/>
          </a:p>
        </p:txBody>
      </p:sp>
      <p:pic>
        <p:nvPicPr>
          <p:cNvPr id="1026" name="Picture 2" descr="http://home.bt.com/images/secrets-of-windows-10-136420161148802601-1708071533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64" y="2283997"/>
            <a:ext cx="8750808" cy="39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Hãy nghĩ mọi chuyện thật đơn giản</a:t>
            </a:r>
            <a:br>
              <a:rPr lang="en-US" smtClean="0"/>
            </a:br>
            <a:r>
              <a:rPr lang="en-US" smtClean="0"/>
              <a:t>Và thuận theo tự nhiên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Hãy xem việc đầu tư là 1 niềm vui. Giữ đầu óc thư thái.</a:t>
            </a:r>
          </a:p>
          <a:p>
            <a:r>
              <a:rPr lang="en-US" smtClean="0"/>
              <a:t>Hãy xem việc đầu tư như lái 1 chiếc xe.</a:t>
            </a:r>
          </a:p>
          <a:p>
            <a:endParaRPr lang="en-US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1" y="3030736"/>
            <a:ext cx="8769096" cy="35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giống nhau giữa lái xe và đầu tư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7735"/>
              </p:ext>
            </p:extLst>
          </p:nvPr>
        </p:nvGraphicFramePr>
        <p:xfrm>
          <a:off x="838200" y="1825625"/>
          <a:ext cx="9393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248"/>
                <a:gridCol w="3951195"/>
                <a:gridCol w="3839493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Lái</a:t>
                      </a:r>
                      <a:r>
                        <a:rPr lang="en-US" baseline="0" smtClean="0"/>
                        <a:t> xe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Đầu</a:t>
                      </a:r>
                      <a:r>
                        <a:rPr lang="en-US" baseline="0" smtClean="0"/>
                        <a:t> tư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Quy tắc</a:t>
                      </a:r>
                      <a:r>
                        <a:rPr lang="en-US" baseline="0" smtClean="0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Chia nhiều</a:t>
                      </a:r>
                      <a:r>
                        <a:rPr lang="en-US" baseline="0" smtClean="0"/>
                        <a:t> chặng đường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Phương</a:t>
                      </a:r>
                      <a:r>
                        <a:rPr lang="en-US" baseline="0" smtClean="0"/>
                        <a:t> pháp DCA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Quy tắc</a:t>
                      </a:r>
                      <a:r>
                        <a:rPr lang="en-US" baseline="0" smtClean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Luôn</a:t>
                      </a:r>
                      <a:r>
                        <a:rPr lang="en-US" baseline="0" smtClean="0"/>
                        <a:t> luôn kiểm soát tốt thắng xe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Luôn</a:t>
                      </a:r>
                      <a:r>
                        <a:rPr lang="en-US" baseline="0" smtClean="0"/>
                        <a:t> luôn nhớ Stoploss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Quy tắc</a:t>
                      </a:r>
                      <a:r>
                        <a:rPr lang="en-US" baseline="0" smtClean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Luôn</a:t>
                      </a:r>
                      <a:r>
                        <a:rPr lang="en-US" baseline="0" smtClean="0"/>
                        <a:t> luôn đi đúng chiều, đúng hướng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Trend is</a:t>
                      </a:r>
                      <a:r>
                        <a:rPr lang="en-US" baseline="0" smtClean="0"/>
                        <a:t> Friend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256" y="4169664"/>
            <a:ext cx="8217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Hãy thuận theo tự nhiên, và vui khi đầu tư, nói không với căng thẳng áp lực.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104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Biết áp dụng lãi kép </a:t>
            </a:r>
          </a:p>
        </p:txBody>
      </p:sp>
      <p:pic>
        <p:nvPicPr>
          <p:cNvPr id="3074" name="Picture 2" descr="Image result for anhxtanh lÃ£i kÃ©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82" y="1690688"/>
            <a:ext cx="7229682" cy="46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Biết áp dụng lãi kép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FV</a:t>
            </a:r>
            <a:r>
              <a:rPr lang="en-US" smtClean="0"/>
              <a:t> là giá trị tương lai.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PV</a:t>
            </a:r>
            <a:r>
              <a:rPr lang="en-US" smtClean="0"/>
              <a:t> là giá trị hiện tại.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/>
              <a:t> là lãi suất cố định trong 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 giai đoạn.</a:t>
            </a:r>
          </a:p>
          <a:p>
            <a:endParaRPr lang="en-US"/>
          </a:p>
          <a:p>
            <a:r>
              <a:rPr lang="en-US" smtClean="0"/>
              <a:t>Ví dụ: 10 triệu. Lãi kép 30% 1 tháng.</a:t>
            </a:r>
          </a:p>
          <a:p>
            <a:pPr marL="0" indent="0">
              <a:buNone/>
            </a:pPr>
            <a:r>
              <a:rPr lang="en-US" smtClean="0"/>
              <a:t>Sau 24 tháng: FV = 10 * (1+0.3) ^24 = ?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690688"/>
            <a:ext cx="3865882" cy="7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5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Biết áp dụng lãi kép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     Lấy 72 chia cho số %lãi, là ra thời gian gấp đôi tài sản.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2" descr="Image result for anhxtanh lÃ£i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31" y="2542878"/>
            <a:ext cx="7161321" cy="384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4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205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Bài 23:  Bí mật lớn nhất của 1 nhà đầu tư Chuyên Nghiệp</vt:lpstr>
      <vt:lpstr>1. Hãy nghĩ mọi chuyện thật đơn giản Và thuận theo tự nhiên</vt:lpstr>
      <vt:lpstr>Sự giống nhau giữa lái xe và đầu tư</vt:lpstr>
      <vt:lpstr>2. Biết áp dụng lãi kép </vt:lpstr>
      <vt:lpstr>2. Biết áp dụng lãi kép </vt:lpstr>
      <vt:lpstr>2. Biết áp dụng lãi kép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562</cp:revision>
  <dcterms:created xsi:type="dcterms:W3CDTF">2018-07-19T05:59:50Z</dcterms:created>
  <dcterms:modified xsi:type="dcterms:W3CDTF">2018-11-02T15:04:53Z</dcterms:modified>
</cp:coreProperties>
</file>