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uEBpcBA2hRm2Z+dpm/lfYBDq+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979209" y="137160"/>
            <a:ext cx="9939688" cy="15058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Bài 24: ADX - DMI</a:t>
            </a:r>
            <a:br>
              <a:rPr lang="en-US" sz="4800"/>
            </a:br>
            <a:r>
              <a:rPr lang="en-US" sz="4800"/>
              <a:t>Chỉ Số Trung Bình Xu Hướng</a:t>
            </a:r>
            <a:endParaRPr sz="4800"/>
          </a:p>
        </p:txBody>
      </p:sp>
      <p:pic>
        <p:nvPicPr>
          <p:cNvPr descr="Image result for adx dmi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529" y="1819657"/>
            <a:ext cx="9665368" cy="486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Giao dịch với ADX + DMI hiệu quả</a:t>
            </a:r>
            <a:endParaRPr/>
          </a:p>
        </p:txBody>
      </p:sp>
      <p:pic>
        <p:nvPicPr>
          <p:cNvPr descr="Image depicting an example of Wilder's DMI (ADX)." id="148" name="Google Shape;14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160" y="1618488"/>
            <a:ext cx="9068088" cy="511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Thực hành trên biểu đồ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Related image"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528" y="1511166"/>
            <a:ext cx="9971773" cy="493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999" y="225926"/>
            <a:ext cx="9933673" cy="396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999" y="4186990"/>
            <a:ext cx="9933673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Chỉ số ADX (Average Directional Index)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62118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Phát triển vào năm 1978 bởi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J. Welles Wilder (Cha đẻ của RSI &amp; SAR)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Là một công cụ dùng để xác định xu hướng.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Khi nào thì xu hướng bắt đầu, tăng trưởng mạnh, kết thúc.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Dùng sự chuyển động giá để tính ra đường xu hướng.</a:t>
            </a:r>
            <a:endParaRPr/>
          </a:p>
        </p:txBody>
      </p:sp>
      <p:pic>
        <p:nvPicPr>
          <p:cNvPr descr="Related image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6132" y="1690688"/>
            <a:ext cx="3727058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Chỉ số DMI (Directional movement indicator)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944" y="1499616"/>
            <a:ext cx="10658856" cy="498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Cách Xác Định Xu Hướng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mage result for adx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7"/>
            <a:ext cx="10515600" cy="4985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Độ mạnh yếu của xu hướng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DX used on a downtrend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515600" cy="480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Độ mạnh yếu của xu hướng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mage result for adx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9"/>
            <a:ext cx="10637520" cy="481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Độ dốc của chỉ số ADX</a:t>
            </a:r>
            <a:endParaRPr/>
          </a:p>
        </p:txBody>
      </p:sp>
      <p:pic>
        <p:nvPicPr>
          <p:cNvPr descr="Image result for adx peak" id="129" name="Google Shape;12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71816"/>
            <a:ext cx="10427208" cy="498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Kết Hợp ADX và DMI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mage result for adx"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1690689"/>
            <a:ext cx="10126980" cy="497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Giao dịch với ADX + DMI hiệu quả</a:t>
            </a:r>
            <a:endParaRPr/>
          </a:p>
        </p:txBody>
      </p:sp>
      <p:pic>
        <p:nvPicPr>
          <p:cNvPr descr="Image result for adx" id="142" name="Google Shape;14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9704832" cy="495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2018-07-19T05:59:50Z</dcterms:created>
  <dc:creator>Quy Vu</dc:creator>
</cp:coreProperties>
</file>