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6" r:id="rId3"/>
    <p:sldId id="257" r:id="rId4"/>
    <p:sldId id="277" r:id="rId5"/>
    <p:sldId id="301" r:id="rId6"/>
    <p:sldId id="302" r:id="rId7"/>
    <p:sldId id="294" r:id="rId8"/>
    <p:sldId id="303" r:id="rId9"/>
    <p:sldId id="306" r:id="rId10"/>
    <p:sldId id="295" r:id="rId11"/>
    <p:sldId id="305" r:id="rId12"/>
    <p:sldId id="307" r:id="rId13"/>
    <p:sldId id="304" r:id="rId14"/>
    <p:sldId id="296" r:id="rId15"/>
    <p:sldId id="308" r:id="rId16"/>
    <p:sldId id="309" r:id="rId17"/>
    <p:sldId id="297" r:id="rId18"/>
    <p:sldId id="311" r:id="rId19"/>
    <p:sldId id="312" r:id="rId20"/>
    <p:sldId id="310" r:id="rId21"/>
    <p:sldId id="298" r:id="rId22"/>
    <p:sldId id="313" r:id="rId23"/>
    <p:sldId id="314" r:id="rId24"/>
    <p:sldId id="299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5" y="315364"/>
            <a:ext cx="11234932" cy="6300555"/>
          </a:xfrm>
        </p:spPr>
      </p:pic>
      <p:sp>
        <p:nvSpPr>
          <p:cNvPr id="5" name="Rectangle 4"/>
          <p:cNvSpPr/>
          <p:nvPr/>
        </p:nvSpPr>
        <p:spPr>
          <a:xfrm>
            <a:off x="1131109" y="666897"/>
            <a:ext cx="2499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Lời</a:t>
            </a:r>
            <a:r>
              <a:rPr lang="en-US" sz="5400" b="1" dirty="0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en-US" sz="5400" b="1" dirty="0" err="1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ngỏ</a:t>
            </a:r>
            <a:r>
              <a:rPr lang="en-US" sz="5400" b="1" dirty="0" smtClean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:</a:t>
            </a:r>
            <a:endParaRPr lang="en-US" sz="5400" b="1" dirty="0">
              <a:ln w="22225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2951" y="1511164"/>
            <a:ext cx="9601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FFFF00"/>
                </a:solidFill>
              </a:rPr>
              <a:t>Với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tâm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nguyện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giúp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mọi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người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kiếm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thêm</a:t>
            </a:r>
            <a:r>
              <a:rPr lang="en-US" sz="2000" dirty="0">
                <a:solidFill>
                  <a:srgbClr val="FFFF00"/>
                </a:solidFill>
              </a:rPr>
              <a:t> 1 </a:t>
            </a:r>
            <a:r>
              <a:rPr lang="en-US" sz="2000" dirty="0" err="1">
                <a:solidFill>
                  <a:srgbClr val="FFFF00"/>
                </a:solidFill>
              </a:rPr>
              <a:t>nguồn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nhập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với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lãi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suất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ít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nhất</a:t>
            </a:r>
            <a:r>
              <a:rPr lang="en-US" sz="2000" dirty="0">
                <a:solidFill>
                  <a:srgbClr val="FFFF00"/>
                </a:solidFill>
              </a:rPr>
              <a:t> 30-40% 1 </a:t>
            </a:r>
            <a:r>
              <a:rPr lang="en-US" sz="2000" dirty="0" err="1">
                <a:solidFill>
                  <a:srgbClr val="FFFF00"/>
                </a:solidFill>
              </a:rPr>
              <a:t>tháng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Mình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lập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ra</a:t>
            </a:r>
            <a:r>
              <a:rPr lang="en-US" sz="2000" dirty="0">
                <a:solidFill>
                  <a:srgbClr val="FFFF00"/>
                </a:solidFill>
              </a:rPr>
              <a:t> Channel </a:t>
            </a:r>
            <a:r>
              <a:rPr lang="en-US" sz="2000" dirty="0" err="1">
                <a:solidFill>
                  <a:srgbClr val="FFFF00"/>
                </a:solidFill>
              </a:rPr>
              <a:t>Blockchain</a:t>
            </a:r>
            <a:r>
              <a:rPr lang="en-US" sz="2000" dirty="0">
                <a:solidFill>
                  <a:srgbClr val="FFFF00"/>
                </a:solidFill>
              </a:rPr>
              <a:t> Dream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chuỗi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videos “</a:t>
            </a:r>
            <a:r>
              <a:rPr lang="en-US" sz="2000" dirty="0" err="1" smtClean="0">
                <a:solidFill>
                  <a:srgbClr val="FFFF00"/>
                </a:solidFill>
              </a:rPr>
              <a:t>Để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trở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thành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ProTrader</a:t>
            </a:r>
            <a:r>
              <a:rPr lang="en-US" sz="2000" dirty="0" smtClean="0">
                <a:solidFill>
                  <a:srgbClr val="FFFF00"/>
                </a:solidFill>
              </a:rPr>
              <a:t>”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“</a:t>
            </a:r>
            <a:r>
              <a:rPr lang="en-US" sz="2000" dirty="0" err="1" smtClean="0">
                <a:solidFill>
                  <a:srgbClr val="FFFF00"/>
                </a:solidFill>
              </a:rPr>
              <a:t>Hiểu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về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Crypto”.</a:t>
            </a:r>
            <a:endParaRPr lang="en-US" sz="2000" dirty="0">
              <a:solidFill>
                <a:srgbClr val="FFFF00"/>
              </a:solidFill>
            </a:endParaRPr>
          </a:p>
          <a:p>
            <a:pPr algn="just"/>
            <a:r>
              <a:rPr lang="en-US" sz="2000" dirty="0" err="1" smtClean="0">
                <a:solidFill>
                  <a:srgbClr val="FFFF00"/>
                </a:solidFill>
              </a:rPr>
              <a:t>Khi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xem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hết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loạt</a:t>
            </a:r>
            <a:r>
              <a:rPr lang="en-US" sz="2000" dirty="0">
                <a:solidFill>
                  <a:srgbClr val="FFFF00"/>
                </a:solidFill>
              </a:rPr>
              <a:t> video </a:t>
            </a:r>
            <a:r>
              <a:rPr lang="en-US" sz="2000" dirty="0" err="1">
                <a:solidFill>
                  <a:srgbClr val="FFFF00"/>
                </a:solidFill>
              </a:rPr>
              <a:t>này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thì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một</a:t>
            </a:r>
            <a:r>
              <a:rPr lang="en-US" sz="2000" dirty="0">
                <a:solidFill>
                  <a:srgbClr val="FFFF00"/>
                </a:solidFill>
              </a:rPr>
              <a:t> trader </a:t>
            </a:r>
            <a:r>
              <a:rPr lang="en-US" sz="2000" dirty="0" err="1">
                <a:solidFill>
                  <a:srgbClr val="FFFF00"/>
                </a:solidFill>
              </a:rPr>
              <a:t>mới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cũng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có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thể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nâng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cao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kiến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thức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về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trường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cũng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như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rèn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luyện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được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kĩ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năng</a:t>
            </a:r>
            <a:r>
              <a:rPr lang="en-US" sz="2000" dirty="0">
                <a:solidFill>
                  <a:srgbClr val="FFFF00"/>
                </a:solidFill>
              </a:rPr>
              <a:t>, qua </a:t>
            </a:r>
            <a:r>
              <a:rPr lang="en-US" sz="2000" dirty="0" err="1">
                <a:solidFill>
                  <a:srgbClr val="FFFF00"/>
                </a:solidFill>
              </a:rPr>
              <a:t>đó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có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thể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ứng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dụng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kiếm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tiền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được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Trong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mảnh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đất</a:t>
            </a:r>
            <a:r>
              <a:rPr lang="en-US" sz="2000" dirty="0">
                <a:solidFill>
                  <a:srgbClr val="FFFF00"/>
                </a:solidFill>
              </a:rPr>
              <a:t> Crypto </a:t>
            </a:r>
            <a:r>
              <a:rPr lang="en-US" sz="2000" dirty="0" err="1">
                <a:solidFill>
                  <a:srgbClr val="FFFF00"/>
                </a:solidFill>
              </a:rPr>
              <a:t>màu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mỡ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này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thì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mức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lợi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nhuận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ít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nhất</a:t>
            </a:r>
            <a:r>
              <a:rPr lang="en-US" sz="2000" dirty="0">
                <a:solidFill>
                  <a:srgbClr val="FFFF00"/>
                </a:solidFill>
              </a:rPr>
              <a:t> 30-40% 1 </a:t>
            </a:r>
            <a:r>
              <a:rPr lang="en-US" sz="2000" dirty="0" err="1">
                <a:solidFill>
                  <a:srgbClr val="FFFF00"/>
                </a:solidFill>
              </a:rPr>
              <a:t>tháng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hoặc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hơn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điều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bình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thường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Tùy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vào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thời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gian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bỏ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ra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luyện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tập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thời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gian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đầu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tư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khai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thác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US" sz="2000" dirty="0" err="1">
                <a:solidFill>
                  <a:srgbClr val="FFFF00"/>
                </a:solidFill>
              </a:rPr>
              <a:t>Đảm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bảo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rằng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chuỗi</a:t>
            </a:r>
            <a:r>
              <a:rPr lang="en-US" sz="2000" dirty="0">
                <a:solidFill>
                  <a:srgbClr val="FFFF00"/>
                </a:solidFill>
              </a:rPr>
              <a:t> videos </a:t>
            </a:r>
            <a:r>
              <a:rPr lang="en-US" sz="2000" dirty="0" err="1">
                <a:solidFill>
                  <a:srgbClr val="FFFF00"/>
                </a:solidFill>
              </a:rPr>
              <a:t>này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không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thua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bất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kì</a:t>
            </a:r>
            <a:r>
              <a:rPr lang="en-US" sz="2000" dirty="0">
                <a:solidFill>
                  <a:srgbClr val="FFFF00"/>
                </a:solidFill>
              </a:rPr>
              <a:t> 1 </a:t>
            </a:r>
            <a:r>
              <a:rPr lang="en-US" sz="2000" dirty="0" err="1">
                <a:solidFill>
                  <a:srgbClr val="FFFF00"/>
                </a:solidFill>
              </a:rPr>
              <a:t>khóa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học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giá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hàng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ngàn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đô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người</a:t>
            </a:r>
            <a:r>
              <a:rPr lang="en-US" sz="2000" dirty="0">
                <a:solidFill>
                  <a:srgbClr val="FFFF00"/>
                </a:solidFill>
              </a:rPr>
              <a:t> ta </a:t>
            </a:r>
            <a:r>
              <a:rPr lang="en-US" sz="2000" dirty="0" err="1">
                <a:solidFill>
                  <a:srgbClr val="FFFF00"/>
                </a:solidFill>
              </a:rPr>
              <a:t>dạy</a:t>
            </a:r>
            <a:r>
              <a:rPr lang="en-US" sz="2000" dirty="0">
                <a:solidFill>
                  <a:srgbClr val="FFFF00"/>
                </a:solidFill>
              </a:rPr>
              <a:t> ở </a:t>
            </a:r>
            <a:r>
              <a:rPr lang="en-US" sz="2000" dirty="0" err="1">
                <a:solidFill>
                  <a:srgbClr val="FFFF00"/>
                </a:solidFill>
              </a:rPr>
              <a:t>ngoài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kia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Sau </a:t>
            </a:r>
            <a:r>
              <a:rPr lang="en-US" sz="2000" dirty="0" err="1">
                <a:solidFill>
                  <a:srgbClr val="FFFF00"/>
                </a:solidFill>
              </a:rPr>
              <a:t>khi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xem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xong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ứng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dụng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thành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công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mong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bạn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hãy</a:t>
            </a:r>
            <a:r>
              <a:rPr lang="en-US" sz="2000" dirty="0">
                <a:solidFill>
                  <a:srgbClr val="FFFF00"/>
                </a:solidFill>
              </a:rPr>
              <a:t> chia </a:t>
            </a:r>
            <a:r>
              <a:rPr lang="en-US" sz="2000" dirty="0" err="1">
                <a:solidFill>
                  <a:srgbClr val="FFFF00"/>
                </a:solidFill>
              </a:rPr>
              <a:t>sẽ</a:t>
            </a:r>
            <a:r>
              <a:rPr lang="en-US" sz="2000" dirty="0">
                <a:solidFill>
                  <a:srgbClr val="FFFF00"/>
                </a:solidFill>
              </a:rPr>
              <a:t> video </a:t>
            </a:r>
            <a:r>
              <a:rPr lang="en-US" sz="2000" dirty="0" err="1">
                <a:solidFill>
                  <a:srgbClr val="FFFF00"/>
                </a:solidFill>
              </a:rPr>
              <a:t>này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đến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những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người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đang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cần</a:t>
            </a:r>
            <a:r>
              <a:rPr lang="en-US" sz="2000" dirty="0" smtClean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Để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mình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có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thêm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nhiều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động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lực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làm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tiếp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những</a:t>
            </a:r>
            <a:r>
              <a:rPr lang="en-US" sz="2000" dirty="0">
                <a:solidFill>
                  <a:srgbClr val="FFFF00"/>
                </a:solidFill>
              </a:rPr>
              <a:t> video </a:t>
            </a:r>
            <a:r>
              <a:rPr lang="en-US" sz="2000" dirty="0" err="1">
                <a:solidFill>
                  <a:srgbClr val="FFFF00"/>
                </a:solidFill>
              </a:rPr>
              <a:t>giá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cho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cộng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đồng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US" sz="2000" dirty="0" err="1">
                <a:solidFill>
                  <a:srgbClr val="FFFF00"/>
                </a:solidFill>
              </a:rPr>
              <a:t>Chúc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bạn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kiếm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thật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nhiều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tiền</a:t>
            </a:r>
            <a:r>
              <a:rPr lang="en-US" sz="2000" dirty="0">
                <a:solidFill>
                  <a:srgbClr val="FFFF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06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 Piercing</a:t>
            </a:r>
            <a:endParaRPr lang="en-US" dirty="0"/>
          </a:p>
        </p:txBody>
      </p:sp>
      <p:pic>
        <p:nvPicPr>
          <p:cNvPr id="3074" name="Picture 2" descr="https://3.bp.blogspot.com/-c9SA3vH4iCk/Wq0D0Fh_LGI/AAAAAAAACd8/jt9NVzki9VMmJ--hAE6aYdh1cGWgwj_vgCLcBGAs/s640/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942" y="824414"/>
            <a:ext cx="5890662" cy="593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piercing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9" y="644893"/>
            <a:ext cx="9714126" cy="55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piercing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6" y="577515"/>
            <a:ext cx="10297390" cy="57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dark cloud cover candlesti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" y="331636"/>
            <a:ext cx="10164278" cy="6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Evening Star</a:t>
            </a:r>
            <a:endParaRPr lang="en-US" dirty="0"/>
          </a:p>
        </p:txBody>
      </p:sp>
      <p:pic>
        <p:nvPicPr>
          <p:cNvPr id="4098" name="Picture 2" descr="https://2.bp.blogspot.com/-g2rY68Q8ajA/Wq0EWBGrdtI/AAAAAAAACeQ/re-gJQHPYUgAU4oMS3RPLrK-bx7lapzTACLcBGAs/s640/1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11" y="721895"/>
            <a:ext cx="9047747" cy="59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evening star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" y="496279"/>
            <a:ext cx="10068025" cy="580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evening star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4" y="586973"/>
            <a:ext cx="10366408" cy="5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Morning Star</a:t>
            </a:r>
            <a:endParaRPr lang="en-US" dirty="0"/>
          </a:p>
        </p:txBody>
      </p:sp>
      <p:pic>
        <p:nvPicPr>
          <p:cNvPr id="5122" name="Picture 2" descr="https://3.bp.blogspot.com/-qqHQCHmWoyo/Wq0EWKC_U5I/AAAAAAAACeM/GkkFRZe3uHYFdAM49GAKL5-T8WCehbMRgCLcBGAs/s640/1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41" y="824414"/>
            <a:ext cx="7469203" cy="59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morning star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07" y="510139"/>
            <a:ext cx="9683015" cy="59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morning star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93" y="750770"/>
            <a:ext cx="9879358" cy="56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9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69" y="365761"/>
            <a:ext cx="9144000" cy="14245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06" y="2204185"/>
            <a:ext cx="8008219" cy="41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evening star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502" y="808522"/>
            <a:ext cx="7315751" cy="536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Harami</a:t>
            </a:r>
            <a:endParaRPr lang="en-US" dirty="0"/>
          </a:p>
        </p:txBody>
      </p:sp>
      <p:pic>
        <p:nvPicPr>
          <p:cNvPr id="6146" name="Picture 2" descr="https://2.bp.blogspot.com/-NzpBlJDq2m8/Wq0EWPrdl4I/AAAAAAAACeI/_ws34TJzy089dmuhAZ1b8-YCUk_WFKPWgCLcBGAs/s640/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6" y="696104"/>
            <a:ext cx="7898329" cy="608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harami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25" y="520156"/>
            <a:ext cx="9991023" cy="60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harami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44" y="433137"/>
            <a:ext cx="9659548" cy="591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result for harami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34" y="477695"/>
            <a:ext cx="9711890" cy="60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Nến</a:t>
            </a:r>
            <a:r>
              <a:rPr lang="en-US" b="1" dirty="0" smtClean="0"/>
              <a:t> song </a:t>
            </a:r>
            <a:r>
              <a:rPr lang="en-US" b="1" dirty="0" err="1" smtClean="0"/>
              <a:t>kiếm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Engulfing (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chìm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Dark Cloud Cover (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)</a:t>
            </a:r>
          </a:p>
          <a:p>
            <a:r>
              <a:rPr lang="en-US" dirty="0" smtClean="0"/>
              <a:t>Piercing (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thấu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Nến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 </a:t>
            </a:r>
            <a:r>
              <a:rPr lang="en-US" b="1" dirty="0" err="1" smtClean="0"/>
              <a:t>trời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Evening Star (Sao </a:t>
            </a:r>
            <a:r>
              <a:rPr lang="en-US" dirty="0" err="1" smtClean="0"/>
              <a:t>hôm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Morning Star (Sao </a:t>
            </a:r>
            <a:r>
              <a:rPr lang="en-US" dirty="0" err="1" smtClean="0"/>
              <a:t>mai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Nến</a:t>
            </a:r>
            <a:r>
              <a:rPr lang="en-US" b="1" dirty="0" smtClean="0"/>
              <a:t> </a:t>
            </a:r>
            <a:r>
              <a:rPr lang="en-US" b="1" dirty="0" err="1" smtClean="0"/>
              <a:t>bà</a:t>
            </a:r>
            <a:r>
              <a:rPr lang="en-US" b="1" dirty="0" smtClean="0"/>
              <a:t> </a:t>
            </a:r>
            <a:r>
              <a:rPr lang="en-US" b="1" dirty="0" err="1" smtClean="0"/>
              <a:t>bầu</a:t>
            </a:r>
            <a:r>
              <a:rPr lang="en-US" b="1" dirty="0" smtClean="0"/>
              <a:t>: </a:t>
            </a:r>
            <a:r>
              <a:rPr lang="en-US" dirty="0" smtClean="0"/>
              <a:t>(</a:t>
            </a:r>
            <a:r>
              <a:rPr lang="en-US" dirty="0" err="1" smtClean="0"/>
              <a:t>Harami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8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dirty="0" smtClean="0"/>
              <a:t>. Engulfing </a:t>
            </a:r>
            <a:endParaRPr lang="en-US" dirty="0"/>
          </a:p>
        </p:txBody>
      </p:sp>
      <p:pic>
        <p:nvPicPr>
          <p:cNvPr id="1026" name="Picture 2" descr="https://3.bp.blogspot.com/-gTbyD0kIma0/Wq0D0I3A0HI/AAAAAAAACd4/nw-HjRKLWZkiiIDrVC1KJPtHpg0UikdGACLcBGAs/s640/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28" y="824414"/>
            <a:ext cx="9625263" cy="59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engulf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64" y="452388"/>
            <a:ext cx="10350768" cy="611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ngulf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1" y="519763"/>
            <a:ext cx="10767783" cy="58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6273" y="182880"/>
            <a:ext cx="9322869" cy="641534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Dark Cloud Cover</a:t>
            </a:r>
            <a:endParaRPr lang="en-US" dirty="0"/>
          </a:p>
        </p:txBody>
      </p:sp>
      <p:pic>
        <p:nvPicPr>
          <p:cNvPr id="2050" name="Picture 2" descr="https://3.bp.blogspot.com/-6oh_fWb9uXE/Wq0D0AkIOKI/AAAAAAAACd0/XSFYVBFBaPw76zXTIvKUFq81lr4JEuBggCLcBGAs/s640/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58" y="721895"/>
            <a:ext cx="5842535" cy="59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0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dark cloud cover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9" y="500905"/>
            <a:ext cx="10260531" cy="596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 result for dark cloud cover candlesti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62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3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292</Words>
  <Application>Microsoft Office PowerPoint</Application>
  <PresentationFormat>Widescreen</PresentationFormat>
  <Paragraphs>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Bài 3: Mẫu bộ nến bắt đỉnh đáy không thể bỏ qua</vt:lpstr>
      <vt:lpstr>Mẫu những bộ nến thường gặp</vt:lpstr>
      <vt:lpstr>1. Engulfing </vt:lpstr>
      <vt:lpstr>PowerPoint Presentation</vt:lpstr>
      <vt:lpstr>PowerPoint Presentation</vt:lpstr>
      <vt:lpstr>2. Dark Cloud Cover</vt:lpstr>
      <vt:lpstr>PowerPoint Presentation</vt:lpstr>
      <vt:lpstr>PowerPoint Presentation</vt:lpstr>
      <vt:lpstr>3. Piercing</vt:lpstr>
      <vt:lpstr>PowerPoint Presentation</vt:lpstr>
      <vt:lpstr>PowerPoint Presentation</vt:lpstr>
      <vt:lpstr>PowerPoint Presentation</vt:lpstr>
      <vt:lpstr>4. Evening Star</vt:lpstr>
      <vt:lpstr>PowerPoint Presentation</vt:lpstr>
      <vt:lpstr>PowerPoint Presentation</vt:lpstr>
      <vt:lpstr>5. Morning Star</vt:lpstr>
      <vt:lpstr>PowerPoint Presentation</vt:lpstr>
      <vt:lpstr>PowerPoint Presentation</vt:lpstr>
      <vt:lpstr>PowerPoint Presentation</vt:lpstr>
      <vt:lpstr>6. Harami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79</cp:revision>
  <dcterms:created xsi:type="dcterms:W3CDTF">2018-07-19T05:59:50Z</dcterms:created>
  <dcterms:modified xsi:type="dcterms:W3CDTF">2018-07-21T09:21:20Z</dcterms:modified>
</cp:coreProperties>
</file>