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6" r:id="rId3"/>
    <p:sldId id="257" r:id="rId4"/>
    <p:sldId id="318" r:id="rId5"/>
    <p:sldId id="320" r:id="rId6"/>
    <p:sldId id="316" r:id="rId7"/>
    <p:sldId id="321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5" y="315364"/>
            <a:ext cx="11234932" cy="6300555"/>
          </a:xfrm>
        </p:spPr>
      </p:pic>
      <p:sp>
        <p:nvSpPr>
          <p:cNvPr id="5" name="Rectangle 4"/>
          <p:cNvSpPr/>
          <p:nvPr/>
        </p:nvSpPr>
        <p:spPr>
          <a:xfrm>
            <a:off x="1131109" y="666897"/>
            <a:ext cx="2499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Lời</a:t>
            </a:r>
            <a:r>
              <a:rPr lang="en-US" sz="5400" b="1" dirty="0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en-US" sz="5400" b="1" dirty="0" err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ngỏ</a:t>
            </a:r>
            <a:r>
              <a:rPr lang="en-US" sz="5400" b="1" dirty="0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:</a:t>
            </a:r>
            <a:endParaRPr lang="en-US" sz="5400" b="1" dirty="0"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2951" y="1511164"/>
            <a:ext cx="9601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FFFF00"/>
                </a:solidFill>
              </a:rPr>
              <a:t>Với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tâm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nguyện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giúp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mọi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người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kiếm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thêm</a:t>
            </a:r>
            <a:r>
              <a:rPr lang="en-US" sz="2000" dirty="0">
                <a:solidFill>
                  <a:srgbClr val="FFFF00"/>
                </a:solidFill>
              </a:rPr>
              <a:t> 1 </a:t>
            </a:r>
            <a:r>
              <a:rPr lang="en-US" sz="2000" dirty="0" err="1">
                <a:solidFill>
                  <a:srgbClr val="FFFF00"/>
                </a:solidFill>
              </a:rPr>
              <a:t>nguồn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nhập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với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lãi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suất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ít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nhất</a:t>
            </a:r>
            <a:r>
              <a:rPr lang="en-US" sz="2000" dirty="0">
                <a:solidFill>
                  <a:srgbClr val="FFFF00"/>
                </a:solidFill>
              </a:rPr>
              <a:t> 30-40% 1 </a:t>
            </a:r>
            <a:r>
              <a:rPr lang="en-US" sz="2000" dirty="0" err="1">
                <a:solidFill>
                  <a:srgbClr val="FFFF00"/>
                </a:solidFill>
              </a:rPr>
              <a:t>tháng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Mình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lập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ra</a:t>
            </a:r>
            <a:r>
              <a:rPr lang="en-US" sz="2000" dirty="0">
                <a:solidFill>
                  <a:srgbClr val="FFFF00"/>
                </a:solidFill>
              </a:rPr>
              <a:t> Channel </a:t>
            </a:r>
            <a:r>
              <a:rPr lang="en-US" sz="2000" dirty="0" err="1">
                <a:solidFill>
                  <a:srgbClr val="FFFF00"/>
                </a:solidFill>
              </a:rPr>
              <a:t>Blockchain</a:t>
            </a:r>
            <a:r>
              <a:rPr lang="en-US" sz="2000" dirty="0">
                <a:solidFill>
                  <a:srgbClr val="FFFF00"/>
                </a:solidFill>
              </a:rPr>
              <a:t> Dream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chuỗi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videos “</a:t>
            </a:r>
            <a:r>
              <a:rPr lang="en-US" sz="2000" dirty="0" err="1" smtClean="0">
                <a:solidFill>
                  <a:srgbClr val="FFFF00"/>
                </a:solidFill>
              </a:rPr>
              <a:t>Để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trở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thành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ProTrader</a:t>
            </a:r>
            <a:r>
              <a:rPr lang="en-US" sz="2000" dirty="0" smtClean="0">
                <a:solidFill>
                  <a:srgbClr val="FFFF00"/>
                </a:solidFill>
              </a:rPr>
              <a:t>”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“</a:t>
            </a:r>
            <a:r>
              <a:rPr lang="en-US" sz="2000" dirty="0" err="1" smtClean="0">
                <a:solidFill>
                  <a:srgbClr val="FFFF00"/>
                </a:solidFill>
              </a:rPr>
              <a:t>Hiểu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về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Crypto”.</a:t>
            </a:r>
            <a:endParaRPr lang="en-US" sz="2000" dirty="0">
              <a:solidFill>
                <a:srgbClr val="FFFF00"/>
              </a:solidFill>
            </a:endParaRPr>
          </a:p>
          <a:p>
            <a:pPr algn="just"/>
            <a:r>
              <a:rPr lang="en-US" sz="2000" dirty="0" err="1" smtClean="0">
                <a:solidFill>
                  <a:srgbClr val="FFFF00"/>
                </a:solidFill>
              </a:rPr>
              <a:t>Khi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xem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hết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loạt</a:t>
            </a:r>
            <a:r>
              <a:rPr lang="en-US" sz="2000" dirty="0">
                <a:solidFill>
                  <a:srgbClr val="FFFF00"/>
                </a:solidFill>
              </a:rPr>
              <a:t> video </a:t>
            </a:r>
            <a:r>
              <a:rPr lang="en-US" sz="2000" dirty="0" err="1">
                <a:solidFill>
                  <a:srgbClr val="FFFF00"/>
                </a:solidFill>
              </a:rPr>
              <a:t>này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thì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một</a:t>
            </a:r>
            <a:r>
              <a:rPr lang="en-US" sz="2000" dirty="0">
                <a:solidFill>
                  <a:srgbClr val="FFFF00"/>
                </a:solidFill>
              </a:rPr>
              <a:t> trader </a:t>
            </a:r>
            <a:r>
              <a:rPr lang="en-US" sz="2000" dirty="0" err="1">
                <a:solidFill>
                  <a:srgbClr val="FFFF00"/>
                </a:solidFill>
              </a:rPr>
              <a:t>mới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cũng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có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thể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nâng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cao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kiến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thức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về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trường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cũng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như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rèn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luyện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được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kĩ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năng</a:t>
            </a:r>
            <a:r>
              <a:rPr lang="en-US" sz="2000" dirty="0">
                <a:solidFill>
                  <a:srgbClr val="FFFF00"/>
                </a:solidFill>
              </a:rPr>
              <a:t>, qua </a:t>
            </a:r>
            <a:r>
              <a:rPr lang="en-US" sz="2000" dirty="0" err="1">
                <a:solidFill>
                  <a:srgbClr val="FFFF00"/>
                </a:solidFill>
              </a:rPr>
              <a:t>đó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có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thể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ứng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dụng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kiếm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tiền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được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Trong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mảnh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đất</a:t>
            </a:r>
            <a:r>
              <a:rPr lang="en-US" sz="2000" dirty="0">
                <a:solidFill>
                  <a:srgbClr val="FFFF00"/>
                </a:solidFill>
              </a:rPr>
              <a:t> Crypto </a:t>
            </a:r>
            <a:r>
              <a:rPr lang="en-US" sz="2000" dirty="0" err="1">
                <a:solidFill>
                  <a:srgbClr val="FFFF00"/>
                </a:solidFill>
              </a:rPr>
              <a:t>màu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mỡ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này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thì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mức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lợi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nhuận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ít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nhất</a:t>
            </a:r>
            <a:r>
              <a:rPr lang="en-US" sz="2000" dirty="0">
                <a:solidFill>
                  <a:srgbClr val="FFFF00"/>
                </a:solidFill>
              </a:rPr>
              <a:t> 30-40% 1 </a:t>
            </a:r>
            <a:r>
              <a:rPr lang="en-US" sz="2000" dirty="0" err="1">
                <a:solidFill>
                  <a:srgbClr val="FFFF00"/>
                </a:solidFill>
              </a:rPr>
              <a:t>tháng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hoặc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hơn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điều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bình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thường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Tùy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vào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thời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gian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bỏ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luyện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tập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thời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gian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đầu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tư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khai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thác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US" sz="2000" dirty="0" err="1">
                <a:solidFill>
                  <a:srgbClr val="FFFF00"/>
                </a:solidFill>
              </a:rPr>
              <a:t>Đảm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bảo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rằng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chuỗi</a:t>
            </a:r>
            <a:r>
              <a:rPr lang="en-US" sz="2000" dirty="0">
                <a:solidFill>
                  <a:srgbClr val="FFFF00"/>
                </a:solidFill>
              </a:rPr>
              <a:t> videos </a:t>
            </a:r>
            <a:r>
              <a:rPr lang="en-US" sz="2000" dirty="0" err="1">
                <a:solidFill>
                  <a:srgbClr val="FFFF00"/>
                </a:solidFill>
              </a:rPr>
              <a:t>này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không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thua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kì</a:t>
            </a:r>
            <a:r>
              <a:rPr lang="en-US" sz="2000" dirty="0">
                <a:solidFill>
                  <a:srgbClr val="FFFF00"/>
                </a:solidFill>
              </a:rPr>
              <a:t> 1 </a:t>
            </a:r>
            <a:r>
              <a:rPr lang="en-US" sz="2000" dirty="0" err="1">
                <a:solidFill>
                  <a:srgbClr val="FFFF00"/>
                </a:solidFill>
              </a:rPr>
              <a:t>khóa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học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giá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hàng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ngàn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đô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người</a:t>
            </a:r>
            <a:r>
              <a:rPr lang="en-US" sz="2000" dirty="0">
                <a:solidFill>
                  <a:srgbClr val="FFFF00"/>
                </a:solidFill>
              </a:rPr>
              <a:t> ta </a:t>
            </a:r>
            <a:r>
              <a:rPr lang="en-US" sz="2000" dirty="0" err="1">
                <a:solidFill>
                  <a:srgbClr val="FFFF00"/>
                </a:solidFill>
              </a:rPr>
              <a:t>dạy</a:t>
            </a:r>
            <a:r>
              <a:rPr lang="en-US" sz="2000" dirty="0">
                <a:solidFill>
                  <a:srgbClr val="FFFF00"/>
                </a:solidFill>
              </a:rPr>
              <a:t> ở </a:t>
            </a:r>
            <a:r>
              <a:rPr lang="en-US" sz="2000" dirty="0" err="1">
                <a:solidFill>
                  <a:srgbClr val="FFFF00"/>
                </a:solidFill>
              </a:rPr>
              <a:t>ngoài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kia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Sau </a:t>
            </a:r>
            <a:r>
              <a:rPr lang="en-US" sz="2000" dirty="0" err="1">
                <a:solidFill>
                  <a:srgbClr val="FFFF00"/>
                </a:solidFill>
              </a:rPr>
              <a:t>khi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xem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xong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ứng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dụng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thành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công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mong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bạn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hãy</a:t>
            </a:r>
            <a:r>
              <a:rPr lang="en-US" sz="2000" dirty="0">
                <a:solidFill>
                  <a:srgbClr val="FFFF00"/>
                </a:solidFill>
              </a:rPr>
              <a:t> chia </a:t>
            </a:r>
            <a:r>
              <a:rPr lang="en-US" sz="2000" dirty="0" err="1">
                <a:solidFill>
                  <a:srgbClr val="FFFF00"/>
                </a:solidFill>
              </a:rPr>
              <a:t>sẽ</a:t>
            </a:r>
            <a:r>
              <a:rPr lang="en-US" sz="2000" dirty="0">
                <a:solidFill>
                  <a:srgbClr val="FFFF00"/>
                </a:solidFill>
              </a:rPr>
              <a:t> video </a:t>
            </a:r>
            <a:r>
              <a:rPr lang="en-US" sz="2000" dirty="0" err="1">
                <a:solidFill>
                  <a:srgbClr val="FFFF00"/>
                </a:solidFill>
              </a:rPr>
              <a:t>này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đến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những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người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đang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cần</a:t>
            </a:r>
            <a:r>
              <a:rPr lang="en-US" sz="2000" dirty="0" smtClean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Để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mình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có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thêm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nhiều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động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lực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làm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tiếp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những</a:t>
            </a:r>
            <a:r>
              <a:rPr lang="en-US" sz="2000" dirty="0">
                <a:solidFill>
                  <a:srgbClr val="FFFF00"/>
                </a:solidFill>
              </a:rPr>
              <a:t> video </a:t>
            </a:r>
            <a:r>
              <a:rPr lang="en-US" sz="2000" dirty="0" err="1">
                <a:solidFill>
                  <a:srgbClr val="FFFF00"/>
                </a:solidFill>
              </a:rPr>
              <a:t>giá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cho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cộng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đồng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US" sz="2000" dirty="0" err="1">
                <a:solidFill>
                  <a:srgbClr val="FFFF00"/>
                </a:solidFill>
              </a:rPr>
              <a:t>Chúc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bạn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kiếm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thật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nhiều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tiền</a:t>
            </a:r>
            <a:r>
              <a:rPr lang="en-US" sz="2000" dirty="0">
                <a:solidFill>
                  <a:srgbClr val="FFFF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06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69" y="365761"/>
            <a:ext cx="9939688" cy="1424538"/>
          </a:xfrm>
        </p:spPr>
        <p:txBody>
          <a:bodyPr>
            <a:noAutofit/>
          </a:bodyPr>
          <a:lstStyle/>
          <a:p>
            <a:r>
              <a:rPr lang="en-US" sz="5300" dirty="0" err="1" smtClean="0"/>
              <a:t>Bài</a:t>
            </a:r>
            <a:r>
              <a:rPr lang="en-US" sz="5300" dirty="0" smtClean="0"/>
              <a:t> </a:t>
            </a:r>
            <a:r>
              <a:rPr lang="en-US" sz="5300" dirty="0" smtClean="0"/>
              <a:t>4</a:t>
            </a:r>
            <a:r>
              <a:rPr lang="en-US" sz="5300" dirty="0" smtClean="0"/>
              <a:t>:Chọn coin </a:t>
            </a:r>
            <a:r>
              <a:rPr lang="en-US" sz="5300" dirty="0" err="1" smtClean="0"/>
              <a:t>để</a:t>
            </a:r>
            <a:r>
              <a:rPr lang="en-US" sz="5300" dirty="0" smtClean="0"/>
              <a:t> trade </a:t>
            </a:r>
            <a:r>
              <a:rPr lang="en-US" sz="5300" dirty="0" err="1" smtClean="0"/>
              <a:t>lãi</a:t>
            </a:r>
            <a:r>
              <a:rPr lang="en-US" sz="5300" dirty="0" smtClean="0"/>
              <a:t> 30-50%</a:t>
            </a:r>
            <a:br>
              <a:rPr lang="en-US" sz="5300" dirty="0" smtClean="0"/>
            </a:br>
            <a:r>
              <a:rPr lang="en-US" sz="5300" dirty="0" err="1" smtClean="0"/>
              <a:t>Phương</a:t>
            </a:r>
            <a:r>
              <a:rPr lang="en-US" sz="5300" dirty="0" smtClean="0"/>
              <a:t> </a:t>
            </a:r>
            <a:r>
              <a:rPr lang="en-US" sz="5300" dirty="0" err="1" smtClean="0"/>
              <a:t>pháp</a:t>
            </a:r>
            <a:r>
              <a:rPr lang="en-US" sz="5300" dirty="0" smtClean="0"/>
              <a:t> </a:t>
            </a:r>
            <a:r>
              <a:rPr lang="en-US" sz="5300" dirty="0" err="1" smtClean="0"/>
              <a:t>Trung</a:t>
            </a:r>
            <a:r>
              <a:rPr lang="en-US" sz="5300" dirty="0" smtClean="0"/>
              <a:t> </a:t>
            </a:r>
            <a:r>
              <a:rPr lang="en-US" sz="5300" dirty="0" err="1" smtClean="0"/>
              <a:t>Bình</a:t>
            </a:r>
            <a:r>
              <a:rPr lang="en-US" sz="5300" dirty="0" smtClean="0"/>
              <a:t> </a:t>
            </a:r>
            <a:r>
              <a:rPr lang="en-US" sz="5300" dirty="0" err="1" smtClean="0"/>
              <a:t>Giá</a:t>
            </a:r>
            <a:r>
              <a:rPr lang="en-US" sz="5300" dirty="0" smtClean="0"/>
              <a:t> DCA</a:t>
            </a:r>
            <a:endParaRPr lang="en-US" sz="5300" dirty="0"/>
          </a:p>
        </p:txBody>
      </p:sp>
      <p:pic>
        <p:nvPicPr>
          <p:cNvPr id="1026" name="Picture 2" descr="Image result for dollar coin average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85" y="1934679"/>
            <a:ext cx="9317255" cy="44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coin </a:t>
            </a:r>
            <a:r>
              <a:rPr lang="en-US" dirty="0" err="1" smtClean="0"/>
              <a:t>để</a:t>
            </a:r>
            <a:r>
              <a:rPr lang="en-US" dirty="0" smtClean="0"/>
              <a:t>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Sàn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r>
              <a:rPr lang="en-US" b="1" dirty="0" smtClean="0"/>
              <a:t>: </a:t>
            </a:r>
            <a:endParaRPr lang="en-US" b="1" dirty="0" smtClean="0"/>
          </a:p>
          <a:p>
            <a:r>
              <a:rPr lang="en-US" dirty="0" smtClean="0"/>
              <a:t>Volume 24h</a:t>
            </a:r>
            <a:endParaRPr lang="en-US" dirty="0" smtClean="0"/>
          </a:p>
          <a:p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endParaRPr lang="en-US" dirty="0" smtClean="0"/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/>
          </a:p>
          <a:p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Loại</a:t>
            </a:r>
            <a:r>
              <a:rPr lang="en-US" b="1" dirty="0" smtClean="0"/>
              <a:t> Coin/Token:</a:t>
            </a:r>
            <a:endParaRPr lang="en-US" b="1" dirty="0" smtClean="0"/>
          </a:p>
          <a:p>
            <a:r>
              <a:rPr lang="en-US" dirty="0" smtClean="0"/>
              <a:t>Volume 24h</a:t>
            </a:r>
          </a:p>
          <a:p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sàn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coin </a:t>
            </a:r>
            <a:r>
              <a:rPr lang="en-US" dirty="0" err="1" smtClean="0"/>
              <a:t>để</a:t>
            </a:r>
            <a:r>
              <a:rPr lang="en-US" dirty="0" smtClean="0"/>
              <a:t>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trade: (coin </a:t>
            </a:r>
            <a:r>
              <a:rPr lang="en-US" b="1" dirty="0" err="1" smtClean="0"/>
              <a:t>chuẩn</a:t>
            </a:r>
            <a:r>
              <a:rPr lang="en-US" b="1" dirty="0" smtClean="0"/>
              <a:t>/coin </a:t>
            </a:r>
            <a:r>
              <a:rPr lang="en-US" b="1" dirty="0" err="1" smtClean="0"/>
              <a:t>rác</a:t>
            </a:r>
            <a:r>
              <a:rPr lang="en-US" b="1" dirty="0" smtClean="0"/>
              <a:t>)</a:t>
            </a:r>
            <a:endParaRPr lang="en-US" b="1" dirty="0" smtClean="0"/>
          </a:p>
          <a:p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Trade </a:t>
            </a:r>
            <a:r>
              <a:rPr lang="en-US" b="1" dirty="0" err="1" smtClean="0"/>
              <a:t>lấy</a:t>
            </a:r>
            <a:r>
              <a:rPr lang="en-US" b="1" dirty="0" smtClean="0"/>
              <a:t> USD hay BTC:</a:t>
            </a:r>
            <a:endParaRPr lang="en-US" b="1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xxx/USDT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xxx/BTC</a:t>
            </a:r>
          </a:p>
          <a:p>
            <a:pPr marL="0" indent="0">
              <a:buNone/>
            </a:pPr>
            <a:r>
              <a:rPr lang="en-US" b="1" dirty="0" smtClean="0"/>
              <a:t>Theo </a:t>
            </a:r>
            <a:r>
              <a:rPr lang="en-US" b="1" dirty="0" err="1" smtClean="0"/>
              <a:t>dõi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coin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coin)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3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80730"/>
            <a:ext cx="10355981" cy="50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12000$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Bitcoin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6175"/>
              </p:ext>
            </p:extLst>
          </p:nvPr>
        </p:nvGraphicFramePr>
        <p:xfrm>
          <a:off x="914399" y="2502562"/>
          <a:ext cx="10439400" cy="36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8"/>
                <a:gridCol w="1925053"/>
                <a:gridCol w="2425566"/>
                <a:gridCol w="5087753"/>
              </a:tblGrid>
              <a:tr h="459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Bitcoin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DCA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DCA</a:t>
                      </a:r>
                      <a:endParaRPr lang="en-US" dirty="0"/>
                    </a:p>
                  </a:txBody>
                  <a:tcPr/>
                </a:tc>
              </a:tr>
              <a:tr h="459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aseline="0" dirty="0" smtClean="0"/>
                        <a:t> BTC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3000/12000 = 0.25</a:t>
                      </a:r>
                      <a:endParaRPr lang="en-US" dirty="0"/>
                    </a:p>
                  </a:txBody>
                  <a:tcPr/>
                </a:tc>
              </a:tr>
              <a:tr h="459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3000/10000</a:t>
                      </a:r>
                      <a:r>
                        <a:rPr lang="en-US" baseline="0" dirty="0" smtClean="0"/>
                        <a:t> = 0.3 | </a:t>
                      </a:r>
                      <a:r>
                        <a:rPr lang="en-US" baseline="0" dirty="0" err="1" smtClean="0"/>
                        <a:t>Tổng</a:t>
                      </a:r>
                      <a:r>
                        <a:rPr lang="en-US" baseline="0" dirty="0" smtClean="0"/>
                        <a:t> 0.55BTC (GTB=10900$)</a:t>
                      </a:r>
                      <a:endParaRPr lang="en-US" dirty="0"/>
                    </a:p>
                  </a:txBody>
                  <a:tcPr/>
                </a:tc>
              </a:tr>
              <a:tr h="459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3000/8000 = 0.375</a:t>
                      </a:r>
                      <a:r>
                        <a:rPr lang="en-US" baseline="0" dirty="0" smtClean="0"/>
                        <a:t> | </a:t>
                      </a:r>
                      <a:r>
                        <a:rPr lang="en-US" baseline="0" dirty="0" err="1" smtClean="0"/>
                        <a:t>Tổng</a:t>
                      </a:r>
                      <a:r>
                        <a:rPr lang="en-US" baseline="0" dirty="0" smtClean="0"/>
                        <a:t> 0.925 (GTB=9700$)</a:t>
                      </a:r>
                      <a:endParaRPr lang="en-US" dirty="0"/>
                    </a:p>
                  </a:txBody>
                  <a:tcPr/>
                </a:tc>
              </a:tr>
              <a:tr h="459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9000$-8000$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mua</a:t>
                      </a:r>
                      <a:endParaRPr lang="en-US" dirty="0"/>
                    </a:p>
                  </a:txBody>
                  <a:tcPr/>
                </a:tc>
              </a:tr>
              <a:tr h="459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3000/6000 = 0.5 | </a:t>
                      </a:r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1.425</a:t>
                      </a:r>
                      <a:r>
                        <a:rPr lang="en-US" baseline="0" dirty="0" smtClean="0"/>
                        <a:t> (GTB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8400</a:t>
                      </a:r>
                      <a:r>
                        <a:rPr lang="en-US" baseline="0" dirty="0" smtClean="0"/>
                        <a:t>$)</a:t>
                      </a:r>
                      <a:endParaRPr lang="en-US" dirty="0"/>
                    </a:p>
                  </a:txBody>
                  <a:tcPr/>
                </a:tc>
              </a:tr>
              <a:tr h="4593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11000$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Lỗ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r>
                        <a:rPr lang="en-US" baseline="0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Lãi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(11000x1.425)-12000 = 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3675</a:t>
                      </a:r>
                      <a:r>
                        <a:rPr lang="en-US" baseline="0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45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58701" cy="4351338"/>
          </a:xfrm>
        </p:spPr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r>
              <a:rPr lang="en-US" dirty="0" smtClean="0"/>
              <a:t> ở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LƯU Ý: DÙ CHO GIÁ RẺ ĐẾN ĐÂU ĐI NỮA, CŨNG KHÔNG BAO GIỜ MUA BẰNG 100% SỐ VỐN.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446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Bài 4:Chọn coin để trade lãi 30-50% Phương pháp Trung Bình Giá DCA</vt:lpstr>
      <vt:lpstr>Cách chọn coin để trade</vt:lpstr>
      <vt:lpstr>Cách chọn coin để trade</vt:lpstr>
      <vt:lpstr>Phương pháp trung bình giá</vt:lpstr>
      <vt:lpstr>Phương pháp trung bình giá</vt:lpstr>
      <vt:lpstr>Phương pháp trung bình giá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102</cp:revision>
  <dcterms:created xsi:type="dcterms:W3CDTF">2018-07-19T05:59:50Z</dcterms:created>
  <dcterms:modified xsi:type="dcterms:W3CDTF">2018-07-22T14:15:55Z</dcterms:modified>
</cp:coreProperties>
</file>