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1" r:id="rId3"/>
    <p:sldId id="348" r:id="rId4"/>
    <p:sldId id="349" r:id="rId5"/>
    <p:sldId id="350" r:id="rId6"/>
    <p:sldId id="351" r:id="rId7"/>
    <p:sldId id="352" r:id="rId8"/>
    <p:sldId id="347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3" autoAdjust="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C2A-0E53-4AB8-8D4E-7CA57C53B59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612" y="644892"/>
            <a:ext cx="9939688" cy="875899"/>
          </a:xfrm>
        </p:spPr>
        <p:txBody>
          <a:bodyPr>
            <a:noAutofit/>
          </a:bodyPr>
          <a:lstStyle/>
          <a:p>
            <a:r>
              <a:rPr lang="en-US" sz="4800" err="1" smtClean="0"/>
              <a:t>Bài</a:t>
            </a:r>
            <a:r>
              <a:rPr lang="en-US" sz="4800" smtClean="0"/>
              <a:t> </a:t>
            </a:r>
            <a:r>
              <a:rPr lang="en-US" sz="4800" smtClean="0"/>
              <a:t>8: Bollinger band</a:t>
            </a:r>
            <a:endParaRPr lang="en-US" sz="4800"/>
          </a:p>
        </p:txBody>
      </p:sp>
      <p:pic>
        <p:nvPicPr>
          <p:cNvPr id="1026" name="Picture 2" descr="Image result for bollinger b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2" y="1874519"/>
            <a:ext cx="9939688" cy="453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Bollinger Band là </a:t>
            </a:r>
            <a:r>
              <a:rPr lang="en-US"/>
              <a:t>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76562" cy="4351338"/>
          </a:xfrm>
        </p:spPr>
        <p:txBody>
          <a:bodyPr/>
          <a:lstStyle/>
          <a:p>
            <a:r>
              <a:rPr lang="en-US" smtClean="0"/>
              <a:t>Được phát triển bởi John Bollinger vào năm 1983</a:t>
            </a:r>
          </a:p>
          <a:p>
            <a:r>
              <a:rPr lang="en-US" smtClean="0"/>
              <a:t>Là một công cụ hiệu quả dùng để đo lường sự biến động của giá.</a:t>
            </a:r>
          </a:p>
          <a:p>
            <a:r>
              <a:rPr lang="en-US" smtClean="0"/>
              <a:t>Xác định được giá chỉ có thể nằm trong 1 vùng cố định, rất khó vượt khỏi vùng đó.</a:t>
            </a:r>
          </a:p>
        </p:txBody>
      </p:sp>
      <p:pic>
        <p:nvPicPr>
          <p:cNvPr id="2050" name="Picture 2" descr="Image result for John Bolling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784" y="1690688"/>
            <a:ext cx="4195044" cy="425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6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Đặc điểm của Bollinger Band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66347" cy="4351338"/>
          </a:xfrm>
        </p:spPr>
        <p:txBody>
          <a:bodyPr/>
          <a:lstStyle/>
          <a:p>
            <a:r>
              <a:rPr lang="en-US" smtClean="0"/>
              <a:t>Gồm đường trục giữa là đường SMA (Moving Average) (SMA20)</a:t>
            </a:r>
          </a:p>
          <a:p>
            <a:r>
              <a:rPr lang="en-US" smtClean="0"/>
              <a:t>Đường Band trên tính bằng trục giữa + 2 lần độ lệch chuẩn.</a:t>
            </a:r>
          </a:p>
          <a:p>
            <a:r>
              <a:rPr lang="en-US" smtClean="0"/>
              <a:t>Đường Band dưới tính bằng trục giữa - 2 lần độ lệch chuẩn.</a:t>
            </a:r>
          </a:p>
          <a:p>
            <a:r>
              <a:rPr lang="en-US" smtClean="0"/>
              <a:t>Độ lệch chuẩn là phép đo toán học của các con số trong 1 nhóm lệch bao nhiêu lần so với giá trị trung bình của các con số đó. (Các con số ở đây là giá cả)</a:t>
            </a:r>
          </a:p>
        </p:txBody>
      </p:sp>
      <p:pic>
        <p:nvPicPr>
          <p:cNvPr id="4" name="Picture 2" descr="Image result for bollinger b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0" y="1669549"/>
            <a:ext cx="5457524" cy="466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05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Tính chất của Bollinger Band</a:t>
            </a:r>
            <a:endParaRPr lang="en-US"/>
          </a:p>
        </p:txBody>
      </p:sp>
      <p:pic>
        <p:nvPicPr>
          <p:cNvPr id="6146" name="Picture 2" descr="Bollinger bands lÃ  gÃ¬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783" y="1607419"/>
            <a:ext cx="9798517" cy="478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59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giao dịch với Bollinger Band</a:t>
            </a:r>
            <a:endParaRPr lang="en-US"/>
          </a:p>
        </p:txBody>
      </p:sp>
      <p:pic>
        <p:nvPicPr>
          <p:cNvPr id="4098" name="Picture 2" descr="http://image.vietstock.vn/2016/01/12/Vietstock-Phantich-kythuat-2925_thum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57" y="1549667"/>
            <a:ext cx="9942897" cy="487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50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Hiệu ứng thắt cổ chai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4" name="Picture 4" descr="Image result for bollinger b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82" y="1289785"/>
            <a:ext cx="10509218" cy="511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80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tín hiệu đảo chiều</a:t>
            </a:r>
            <a:endParaRPr lang="en-US"/>
          </a:p>
        </p:txBody>
      </p:sp>
      <p:pic>
        <p:nvPicPr>
          <p:cNvPr id="7170" name="Picture 2" descr="Bollinger bands lÃ  gÃ¬? MÃ´ hÃ¬nh âWâ vÃ  âMâ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781" y="1588168"/>
            <a:ext cx="9981397" cy="508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0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Thực hành trên biểu đồ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8" y="1511166"/>
            <a:ext cx="9971773" cy="493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225926"/>
            <a:ext cx="9933673" cy="396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4186990"/>
            <a:ext cx="993367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3708</TotalTime>
  <Words>171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Bài 8: Bollinger band</vt:lpstr>
      <vt:lpstr>Bollinger Band là gì?</vt:lpstr>
      <vt:lpstr>Đặc điểm của Bollinger Band</vt:lpstr>
      <vt:lpstr>Tính chất của Bollinger Band</vt:lpstr>
      <vt:lpstr>Cách giao dịch với Bollinger Band</vt:lpstr>
      <vt:lpstr>Hiệu ứng thắt cổ chai</vt:lpstr>
      <vt:lpstr>Các tín hiệu đảo chiều</vt:lpstr>
      <vt:lpstr> Thực hành trên biểu đồ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Khái niệm, ý nghĩa phân tích kĩ thuật, đọc biểu đồ nến</dc:title>
  <dc:creator>Quy Vu</dc:creator>
  <cp:lastModifiedBy>Quy Vu</cp:lastModifiedBy>
  <cp:revision>196</cp:revision>
  <dcterms:created xsi:type="dcterms:W3CDTF">2018-07-19T05:59:50Z</dcterms:created>
  <dcterms:modified xsi:type="dcterms:W3CDTF">2018-07-30T02:55:30Z</dcterms:modified>
</cp:coreProperties>
</file>