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78" r:id="rId4"/>
    <p:sldId id="280" r:id="rId5"/>
    <p:sldId id="281" r:id="rId6"/>
    <p:sldId id="283" r:id="rId7"/>
    <p:sldId id="282" r:id="rId8"/>
    <p:sldId id="284" r:id="rId9"/>
    <p:sldId id="285" r:id="rId10"/>
    <p:sldId id="286" r:id="rId11"/>
    <p:sldId id="287" r:id="rId12"/>
    <p:sldId id="288" r:id="rId13"/>
    <p:sldId id="277" r:id="rId14"/>
    <p:sldId id="276" r:id="rId15"/>
    <p:sldId id="290" r:id="rId16"/>
    <p:sldId id="289" r:id="rId17"/>
    <p:sldId id="291" r:id="rId18"/>
    <p:sldId id="294" r:id="rId19"/>
    <p:sldId id="293" r:id="rId20"/>
    <p:sldId id="29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03" autoAdjust="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481" y="612648"/>
            <a:ext cx="9939688" cy="893225"/>
          </a:xfrm>
        </p:spPr>
        <p:txBody>
          <a:bodyPr>
            <a:noAutofit/>
          </a:bodyPr>
          <a:lstStyle/>
          <a:p>
            <a:r>
              <a:rPr lang="en-US" sz="5400" smtClean="0"/>
              <a:t>Stable coin là gì?</a:t>
            </a:r>
            <a:endParaRPr lang="en-US" sz="5400"/>
          </a:p>
        </p:txBody>
      </p:sp>
      <p:pic>
        <p:nvPicPr>
          <p:cNvPr id="1026" name="Picture 2" descr="Image result for stable c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36073"/>
            <a:ext cx="7962899" cy="42767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CarbonUSD</a:t>
            </a:r>
            <a:endParaRPr lang="en-US"/>
          </a:p>
        </p:txBody>
      </p:sp>
      <p:pic>
        <p:nvPicPr>
          <p:cNvPr id="11266" name="Picture 2" descr="CarbonUS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95" y="1825625"/>
            <a:ext cx="89880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53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nUSD</a:t>
            </a:r>
            <a:endParaRPr lang="en-US"/>
          </a:p>
        </p:txBody>
      </p:sp>
      <p:pic>
        <p:nvPicPr>
          <p:cNvPr id="12290" name="Picture 2" descr="nUS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31" y="1825625"/>
            <a:ext cx="80565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96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Stronghold </a:t>
            </a:r>
            <a:r>
              <a:rPr lang="en-US" b="1" smtClean="0"/>
              <a:t>USD</a:t>
            </a:r>
            <a:endParaRPr lang="en-US"/>
          </a:p>
        </p:txBody>
      </p:sp>
      <p:pic>
        <p:nvPicPr>
          <p:cNvPr id="13314" name="Picture 2" descr="Stronghold US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09" y="1806374"/>
            <a:ext cx="73317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71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Lợi ích của </a:t>
            </a:r>
            <a:r>
              <a:rPr lang="en-US" b="1" smtClean="0"/>
              <a:t>Stablecoin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giải </a:t>
            </a:r>
            <a:r>
              <a:rPr lang="en-US"/>
              <a:t>quyết các vấn đề liên quan đến các loại tiền tệ </a:t>
            </a:r>
            <a:r>
              <a:rPr lang="en-US" smtClean="0"/>
              <a:t>fiat:</a:t>
            </a:r>
          </a:p>
          <a:p>
            <a:r>
              <a:rPr lang="en-US" b="1"/>
              <a:t>Thiếu hỗ trợ tiền tệ fiat trong giao </a:t>
            </a:r>
            <a:r>
              <a:rPr lang="en-US" b="1" smtClean="0"/>
              <a:t>dịch</a:t>
            </a:r>
          </a:p>
          <a:p>
            <a:r>
              <a:rPr lang="en-US" b="1"/>
              <a:t>Thời gian giao dịch </a:t>
            </a:r>
            <a:r>
              <a:rPr lang="en-US" b="1" smtClean="0"/>
              <a:t>chậm</a:t>
            </a:r>
          </a:p>
          <a:p>
            <a:r>
              <a:rPr lang="en-US" b="1"/>
              <a:t>Quy định hạn chế giao dịch crypto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Giải pháp bình ổn của Stable Coin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Hiện tại có 03 giải pháp:</a:t>
            </a:r>
          </a:p>
          <a:p>
            <a:r>
              <a:rPr lang="vi-VN"/>
              <a:t>Phát hành tài sản nợ do một bên trung gian đứng ra bảo </a:t>
            </a:r>
            <a:r>
              <a:rPr lang="vi-VN" smtClean="0"/>
              <a:t>lãnh:</a:t>
            </a:r>
            <a:r>
              <a:rPr lang="en-US" smtClean="0"/>
              <a:t> </a:t>
            </a:r>
            <a:r>
              <a:rPr lang="vi-VN" smtClean="0"/>
              <a:t>theo </a:t>
            </a:r>
            <a:r>
              <a:rPr lang="vi-VN"/>
              <a:t>tỷ lệ 1:1</a:t>
            </a:r>
          </a:p>
          <a:p>
            <a:r>
              <a:rPr lang="vi-VN"/>
              <a:t>Thế chấp bằng crypto khác trên blockchain: Ví </a:t>
            </a:r>
            <a:r>
              <a:rPr lang="vi-VN" smtClean="0"/>
              <a:t>dụ</a:t>
            </a:r>
            <a:r>
              <a:rPr lang="en-US"/>
              <a:t>:</a:t>
            </a:r>
            <a:r>
              <a:rPr lang="vi-VN" smtClean="0"/>
              <a:t> USD </a:t>
            </a:r>
            <a:r>
              <a:rPr lang="vi-VN"/>
              <a:t>trên </a:t>
            </a:r>
            <a:r>
              <a:rPr lang="vi-VN" smtClean="0"/>
              <a:t>sàn</a:t>
            </a:r>
            <a:r>
              <a:rPr lang="en-US" smtClean="0"/>
              <a:t> </a:t>
            </a:r>
            <a:r>
              <a:rPr lang="vi-VN" smtClean="0"/>
              <a:t>Bitshare</a:t>
            </a:r>
            <a:r>
              <a:rPr lang="vi-VN"/>
              <a:t>, </a:t>
            </a:r>
            <a:r>
              <a:rPr lang="vi-VN" smtClean="0"/>
              <a:t>BTS </a:t>
            </a:r>
            <a:r>
              <a:rPr lang="vi-VN"/>
              <a:t>tương ứng bị khóa lại (thế chấp)</a:t>
            </a:r>
          </a:p>
          <a:p>
            <a:r>
              <a:rPr lang="vi-VN"/>
              <a:t>Đồng tiền có cơ chế điều tiết cung cầu: Cơ chế là khi giá bị giảm thì nó giảm lượng cung để giá tăng lên, khi giá tăng lên thì nó tăng lượng cung để giá giảm xuống.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Stable Coin tiêu biểu: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Tài sản nợ: Tether, TrueUSD, Arccy, Stably</a:t>
            </a:r>
          </a:p>
          <a:p>
            <a:r>
              <a:rPr lang="en-US"/>
              <a:t>Thế chấp: BitShares, Maker, Sweetbridge, Havven, Augmint</a:t>
            </a:r>
          </a:p>
          <a:p>
            <a:r>
              <a:rPr lang="en-US"/>
              <a:t>Điều tiết cung cầu: Basecoin, Fragments, Carbon, Kowala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Stable coin có thực sự Stable không?</a:t>
            </a:r>
            <a:endParaRPr lang="en-US"/>
          </a:p>
        </p:txBody>
      </p:sp>
      <p:pic>
        <p:nvPicPr>
          <p:cNvPr id="2050" name="Picture 2" descr="http://cryptocurrencyhd.com/wp-content/uploads/2018/10/binance-delisting-tether-usdt-reports-prove-to-be-false-new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59" y="1825625"/>
            <a:ext cx="55840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054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Stable coin có thực sự Stable không?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705" y="1825625"/>
            <a:ext cx="69485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4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Điều này đã từng xảy ra rồi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367" y="1825625"/>
            <a:ext cx="53352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92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Hãy cẩn thận tin tức</a:t>
            </a:r>
            <a:endParaRPr lang="en-US"/>
          </a:p>
        </p:txBody>
      </p:sp>
      <p:pic>
        <p:nvPicPr>
          <p:cNvPr id="14338" name="Picture 2" descr="http://cryptocurrencyhd.com/wp-content/uploads/2018/10/binance-delisting-tether-usdt-reports-prove-to-be-false-new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62" y="2120597"/>
            <a:ext cx="6553768" cy="370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8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Stable Coin là gì</a:t>
            </a:r>
            <a:r>
              <a:rPr lang="en-US" b="1" smtClean="0"/>
              <a:t>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đặc tính cần thiết của một Stable Coin là </a:t>
            </a:r>
            <a:endParaRPr lang="en-US" smtClean="0"/>
          </a:p>
          <a:p>
            <a:r>
              <a:rPr lang="vi-VN"/>
              <a:t> </a:t>
            </a:r>
            <a:r>
              <a:rPr lang="vi-VN" b="1"/>
              <a:t>giá cả ổn </a:t>
            </a:r>
            <a:r>
              <a:rPr lang="vi-VN" b="1" smtClean="0"/>
              <a:t>định</a:t>
            </a:r>
            <a:endParaRPr lang="en-US" smtClean="0"/>
          </a:p>
          <a:p>
            <a:r>
              <a:rPr lang="vi-VN"/>
              <a:t> </a:t>
            </a:r>
            <a:r>
              <a:rPr lang="vi-VN" b="1"/>
              <a:t>năng lực mở </a:t>
            </a:r>
            <a:r>
              <a:rPr lang="vi-VN" b="1" smtClean="0"/>
              <a:t>rộng</a:t>
            </a:r>
            <a:endParaRPr lang="en-US" smtClean="0"/>
          </a:p>
          <a:p>
            <a:r>
              <a:rPr lang="vi-VN"/>
              <a:t> </a:t>
            </a:r>
            <a:r>
              <a:rPr lang="vi-VN" b="1"/>
              <a:t>bảo mật</a:t>
            </a:r>
            <a:r>
              <a:rPr lang="vi-VN"/>
              <a:t> </a:t>
            </a:r>
            <a:endParaRPr lang="en-US" smtClean="0"/>
          </a:p>
          <a:p>
            <a:r>
              <a:rPr lang="en-US"/>
              <a:t> </a:t>
            </a:r>
            <a:r>
              <a:rPr lang="vi-VN" b="1" smtClean="0"/>
              <a:t>phi </a:t>
            </a:r>
            <a:r>
              <a:rPr lang="vi-VN" b="1"/>
              <a:t>tập </a:t>
            </a:r>
            <a:r>
              <a:rPr lang="vi-VN" b="1" smtClean="0"/>
              <a:t>trung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Chúng ta làm gì với Stable coin?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để tránh bão khi cần.</a:t>
            </a:r>
          </a:p>
          <a:p>
            <a:r>
              <a:rPr lang="en-US" smtClean="0"/>
              <a:t>Nên chọn loại Stable coin tốt để trade.</a:t>
            </a:r>
          </a:p>
          <a:p>
            <a:r>
              <a:rPr lang="en-US" smtClean="0"/>
              <a:t>Nên biết cá mập dùng stable coin để làm gì.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5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Các loại </a:t>
            </a:r>
            <a:r>
              <a:rPr lang="en-US" b="1" smtClean="0"/>
              <a:t>StableCoin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	     USDT 						TUSD</a:t>
            </a:r>
            <a:endParaRPr lang="en-US" b="1"/>
          </a:p>
          <a:p>
            <a:endParaRPr lang="en-US"/>
          </a:p>
        </p:txBody>
      </p:sp>
      <p:sp>
        <p:nvSpPr>
          <p:cNvPr id="4" name="AutoShape 2" descr="Image result for usd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28" y="2644775"/>
            <a:ext cx="3100980" cy="33490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usd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87" y="2577398"/>
            <a:ext cx="3100981" cy="33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71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Tiberius </a:t>
            </a:r>
            <a:r>
              <a:rPr lang="en-US" b="1" smtClean="0"/>
              <a:t>Coin</a:t>
            </a:r>
            <a:endParaRPr lang="en-US"/>
          </a:p>
        </p:txBody>
      </p:sp>
      <p:pic>
        <p:nvPicPr>
          <p:cNvPr id="5122" name="Picture 2" descr="Tiberius Co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843" y="1796749"/>
            <a:ext cx="84080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7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LBXPeg</a:t>
            </a:r>
            <a:endParaRPr lang="en-US"/>
          </a:p>
        </p:txBody>
      </p:sp>
      <p:pic>
        <p:nvPicPr>
          <p:cNvPr id="6146" name="Picture 2" descr="LBX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293" y="2009933"/>
            <a:ext cx="7825339" cy="389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72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Paxos </a:t>
            </a:r>
            <a:r>
              <a:rPr lang="en-US" b="1" smtClean="0"/>
              <a:t>Standard</a:t>
            </a:r>
            <a:endParaRPr lang="en-US"/>
          </a:p>
        </p:txBody>
      </p:sp>
      <p:pic>
        <p:nvPicPr>
          <p:cNvPr id="7172" name="Picture 4" descr="Paxos Standar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676" y="1862931"/>
            <a:ext cx="7553024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32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Candy</a:t>
            </a:r>
            <a:endParaRPr lang="en-US"/>
          </a:p>
        </p:txBody>
      </p:sp>
      <p:pic>
        <p:nvPicPr>
          <p:cNvPr id="4" name="Picture 2" descr="Cand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74" y="1787124"/>
            <a:ext cx="82969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10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Gemini </a:t>
            </a:r>
            <a:r>
              <a:rPr lang="en-US" b="1" smtClean="0"/>
              <a:t>Dollar</a:t>
            </a:r>
            <a:endParaRPr lang="en-US"/>
          </a:p>
        </p:txBody>
      </p:sp>
      <p:pic>
        <p:nvPicPr>
          <p:cNvPr id="9218" name="Picture 2" descr="Gemini Doll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68" y="1797510"/>
            <a:ext cx="8393631" cy="442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77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USD </a:t>
            </a:r>
            <a:r>
              <a:rPr lang="en-US" b="1" smtClean="0"/>
              <a:t>Coin</a:t>
            </a:r>
            <a:endParaRPr lang="en-US"/>
          </a:p>
        </p:txBody>
      </p:sp>
      <p:pic>
        <p:nvPicPr>
          <p:cNvPr id="10244" name="Picture 4" descr="Image result for usdc co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96" y="1825625"/>
            <a:ext cx="78324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3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5363</TotalTime>
  <Words>243</Words>
  <Application>Microsoft Office PowerPoint</Application>
  <PresentationFormat>Widescreen</PresentationFormat>
  <Paragraphs>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Stable coin là gì?</vt:lpstr>
      <vt:lpstr>Stable Coin là gì?</vt:lpstr>
      <vt:lpstr>Các loại StableCoin</vt:lpstr>
      <vt:lpstr>Tiberius Coin</vt:lpstr>
      <vt:lpstr>LBXPeg</vt:lpstr>
      <vt:lpstr>Paxos Standard</vt:lpstr>
      <vt:lpstr>Candy</vt:lpstr>
      <vt:lpstr>Gemini Dollar</vt:lpstr>
      <vt:lpstr>USD Coin</vt:lpstr>
      <vt:lpstr>CarbonUSD</vt:lpstr>
      <vt:lpstr>nUSD</vt:lpstr>
      <vt:lpstr>Stronghold USD</vt:lpstr>
      <vt:lpstr>Lợi ích của Stablecoin</vt:lpstr>
      <vt:lpstr>Giải pháp bình ổn của Stable Coin </vt:lpstr>
      <vt:lpstr> Stable Coin tiêu biểu:</vt:lpstr>
      <vt:lpstr>Stable coin có thực sự Stable không?</vt:lpstr>
      <vt:lpstr>Stable coin có thực sự Stable không?</vt:lpstr>
      <vt:lpstr>Điều này đã từng xảy ra rồi</vt:lpstr>
      <vt:lpstr>Hãy cẩn thận tin tức</vt:lpstr>
      <vt:lpstr>Chúng ta làm gì với Stable coin?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550</cp:revision>
  <dcterms:created xsi:type="dcterms:W3CDTF">2018-07-19T05:59:50Z</dcterms:created>
  <dcterms:modified xsi:type="dcterms:W3CDTF">2018-10-16T10:53:28Z</dcterms:modified>
</cp:coreProperties>
</file>