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sldIdLst>
    <p:sldId id="256" r:id="rId2"/>
    <p:sldId id="265" r:id="rId3"/>
    <p:sldId id="274" r:id="rId4"/>
    <p:sldId id="279" r:id="rId5"/>
    <p:sldId id="278" r:id="rId6"/>
    <p:sldId id="275" r:id="rId7"/>
    <p:sldId id="276" r:id="rId8"/>
    <p:sldId id="270" r:id="rId9"/>
    <p:sldId id="264" r:id="rId10"/>
    <p:sldId id="266" r:id="rId11"/>
    <p:sldId id="267" r:id="rId12"/>
    <p:sldId id="268" r:id="rId13"/>
    <p:sldId id="269" r:id="rId14"/>
    <p:sldId id="280" r:id="rId15"/>
    <p:sldId id="271" r:id="rId16"/>
    <p:sldId id="272" r:id="rId17"/>
    <p:sldId id="273"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81795" autoAdjust="0"/>
  </p:normalViewPr>
  <p:slideViewPr>
    <p:cSldViewPr snapToGrid="0">
      <p:cViewPr>
        <p:scale>
          <a:sx n="50" d="100"/>
          <a:sy n="50" d="100"/>
        </p:scale>
        <p:origin x="1180"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EAEAE-315B-4AED-9385-00E420306AC6}" type="datetimeFigureOut">
              <a:rPr lang="en-US" smtClean="0"/>
              <a:t>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31C69-77AA-4C06-B07A-332508945CAA}" type="slidenum">
              <a:rPr lang="en-US" smtClean="0"/>
              <a:t>‹#›</a:t>
            </a:fld>
            <a:endParaRPr lang="en-US"/>
          </a:p>
        </p:txBody>
      </p:sp>
    </p:spTree>
    <p:extLst>
      <p:ext uri="{BB962C8B-B14F-4D97-AF65-F5344CB8AC3E}">
        <p14:creationId xmlns:p14="http://schemas.microsoft.com/office/powerpoint/2010/main" val="3382789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Tiền</a:t>
            </a:r>
            <a:r>
              <a:rPr lang="en-US" baseline="0" smtClean="0"/>
              <a:t> từ các tổ chức tài chính lớn, trader chỉ là những kẻ ăn theo.</a:t>
            </a:r>
          </a:p>
          <a:p>
            <a:r>
              <a:rPr lang="en-US" baseline="0" smtClean="0"/>
              <a:t>Các sàn giao dịch nổi lên như cồn, người người theo nghiệp trade Forex</a:t>
            </a:r>
          </a:p>
          <a:p>
            <a:r>
              <a:rPr lang="en-US" baseline="0" smtClean="0"/>
              <a:t>Tuy nhiên, kiếm tiền từ thị trường FX có thực sự dễ không?</a:t>
            </a:r>
          </a:p>
        </p:txBody>
      </p:sp>
      <p:sp>
        <p:nvSpPr>
          <p:cNvPr id="4" name="Slide Number Placeholder 3"/>
          <p:cNvSpPr>
            <a:spLocks noGrp="1"/>
          </p:cNvSpPr>
          <p:nvPr>
            <p:ph type="sldNum" sz="quarter" idx="10"/>
          </p:nvPr>
        </p:nvSpPr>
        <p:spPr/>
        <p:txBody>
          <a:bodyPr/>
          <a:lstStyle/>
          <a:p>
            <a:fld id="{C2C31C69-77AA-4C06-B07A-332508945CAA}" type="slidenum">
              <a:rPr lang="en-US" smtClean="0"/>
              <a:t>6</a:t>
            </a:fld>
            <a:endParaRPr lang="en-US"/>
          </a:p>
        </p:txBody>
      </p:sp>
    </p:spTree>
    <p:extLst>
      <p:ext uri="{BB962C8B-B14F-4D97-AF65-F5344CB8AC3E}">
        <p14:creationId xmlns:p14="http://schemas.microsoft.com/office/powerpoint/2010/main" val="2285699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Liệu</a:t>
            </a:r>
            <a:r>
              <a:rPr lang="en-US" baseline="0" smtClean="0"/>
              <a:t> bạn có theo nổi nghề này sau 5 năm?</a:t>
            </a:r>
          </a:p>
          <a:p>
            <a:r>
              <a:rPr lang="en-US" smtClean="0"/>
              <a:t>Tuy nhiên</a:t>
            </a:r>
            <a:r>
              <a:rPr lang="en-US" baseline="0" smtClean="0"/>
              <a:t> nếu trụ được sau 5 năm thì sẽ rất giỏi. nguyên tắc 10000 giờ.</a:t>
            </a:r>
            <a:endParaRPr lang="vi-VN"/>
          </a:p>
        </p:txBody>
      </p:sp>
      <p:sp>
        <p:nvSpPr>
          <p:cNvPr id="4" name="Slide Number Placeholder 3"/>
          <p:cNvSpPr>
            <a:spLocks noGrp="1"/>
          </p:cNvSpPr>
          <p:nvPr>
            <p:ph type="sldNum" sz="quarter" idx="10"/>
          </p:nvPr>
        </p:nvSpPr>
        <p:spPr/>
        <p:txBody>
          <a:bodyPr/>
          <a:lstStyle/>
          <a:p>
            <a:fld id="{C2C31C69-77AA-4C06-B07A-332508945CAA}" type="slidenum">
              <a:rPr lang="en-US" smtClean="0"/>
              <a:t>7</a:t>
            </a:fld>
            <a:endParaRPr lang="en-US"/>
          </a:p>
        </p:txBody>
      </p:sp>
    </p:spTree>
    <p:extLst>
      <p:ext uri="{BB962C8B-B14F-4D97-AF65-F5344CB8AC3E}">
        <p14:creationId xmlns:p14="http://schemas.microsoft.com/office/powerpoint/2010/main" val="4223412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Thực</a:t>
            </a:r>
            <a:r>
              <a:rPr lang="en-US" baseline="0" smtClean="0"/>
              <a:t> chất thị trường FX cũng tạo ra giá trị cho xã hội, đáp ứng nhu cầu trao đổi tiền tệ.</a:t>
            </a:r>
          </a:p>
          <a:p>
            <a:r>
              <a:rPr lang="en-US" baseline="0" smtClean="0"/>
              <a:t>Tuy nhiên đối với trader thì tiền chỉ từ túi người này qua người khác.</a:t>
            </a:r>
            <a:endParaRPr lang="vi-VN"/>
          </a:p>
        </p:txBody>
      </p:sp>
      <p:sp>
        <p:nvSpPr>
          <p:cNvPr id="4" name="Slide Number Placeholder 3"/>
          <p:cNvSpPr>
            <a:spLocks noGrp="1"/>
          </p:cNvSpPr>
          <p:nvPr>
            <p:ph type="sldNum" sz="quarter" idx="10"/>
          </p:nvPr>
        </p:nvSpPr>
        <p:spPr/>
        <p:txBody>
          <a:bodyPr/>
          <a:lstStyle/>
          <a:p>
            <a:fld id="{C2C31C69-77AA-4C06-B07A-332508945CAA}" type="slidenum">
              <a:rPr lang="en-US" smtClean="0"/>
              <a:t>8</a:t>
            </a:fld>
            <a:endParaRPr lang="en-US"/>
          </a:p>
        </p:txBody>
      </p:sp>
    </p:spTree>
    <p:extLst>
      <p:ext uri="{BB962C8B-B14F-4D97-AF65-F5344CB8AC3E}">
        <p14:creationId xmlns:p14="http://schemas.microsoft.com/office/powerpoint/2010/main" val="52785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Trò</a:t>
            </a:r>
            <a:r>
              <a:rPr lang="en-US" baseline="0" smtClean="0"/>
              <a:t> chơi thì phải có thắng có thua, để có 1 người thắng, thì phải có người thua cho người đó thắng.</a:t>
            </a:r>
          </a:p>
          <a:p>
            <a:r>
              <a:rPr lang="en-US" baseline="0" smtClean="0"/>
              <a:t>Thua để cố gắng hơn, trò chơi sinh ra là để chúng ta tiến bộ</a:t>
            </a:r>
            <a:endParaRPr lang="vi-VN"/>
          </a:p>
        </p:txBody>
      </p:sp>
      <p:sp>
        <p:nvSpPr>
          <p:cNvPr id="4" name="Slide Number Placeholder 3"/>
          <p:cNvSpPr>
            <a:spLocks noGrp="1"/>
          </p:cNvSpPr>
          <p:nvPr>
            <p:ph type="sldNum" sz="quarter" idx="10"/>
          </p:nvPr>
        </p:nvSpPr>
        <p:spPr/>
        <p:txBody>
          <a:bodyPr/>
          <a:lstStyle/>
          <a:p>
            <a:fld id="{C2C31C69-77AA-4C06-B07A-332508945CAA}" type="slidenum">
              <a:rPr lang="en-US" smtClean="0"/>
              <a:t>9</a:t>
            </a:fld>
            <a:endParaRPr lang="en-US"/>
          </a:p>
        </p:txBody>
      </p:sp>
    </p:spTree>
    <p:extLst>
      <p:ext uri="{BB962C8B-B14F-4D97-AF65-F5344CB8AC3E}">
        <p14:creationId xmlns:p14="http://schemas.microsoft.com/office/powerpoint/2010/main" val="3008893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Để</a:t>
            </a:r>
            <a:r>
              <a:rPr lang="en-US" baseline="0" smtClean="0"/>
              <a:t> chơi được trò chơi thì phải hiểu luật</a:t>
            </a:r>
          </a:p>
          <a:p>
            <a:r>
              <a:rPr lang="en-US" baseline="0" smtClean="0"/>
              <a:t>Hiểu được khi nào thì được xử thắng, khi nào bị thua, khi nào mất tiền, khi nào cháy tài khoản.</a:t>
            </a:r>
          </a:p>
          <a:p>
            <a:r>
              <a:rPr lang="en-US" baseline="0" smtClean="0"/>
              <a:t>Và trong trò chơi thì luôn luôn có cái gọi là chiêu. Hay kĩ năng, mánh khóe...</a:t>
            </a:r>
          </a:p>
          <a:p>
            <a:r>
              <a:rPr lang="en-US" baseline="0" smtClean="0"/>
              <a:t>Một trò chơi mà có yếu tố tiền bạc, thì sẽ gọi là cờ bạc</a:t>
            </a:r>
          </a:p>
        </p:txBody>
      </p:sp>
      <p:sp>
        <p:nvSpPr>
          <p:cNvPr id="4" name="Slide Number Placeholder 3"/>
          <p:cNvSpPr>
            <a:spLocks noGrp="1"/>
          </p:cNvSpPr>
          <p:nvPr>
            <p:ph type="sldNum" sz="quarter" idx="10"/>
          </p:nvPr>
        </p:nvSpPr>
        <p:spPr/>
        <p:txBody>
          <a:bodyPr/>
          <a:lstStyle/>
          <a:p>
            <a:fld id="{C2C31C69-77AA-4C06-B07A-332508945CAA}" type="slidenum">
              <a:rPr lang="en-US" smtClean="0"/>
              <a:t>10</a:t>
            </a:fld>
            <a:endParaRPr lang="en-US"/>
          </a:p>
        </p:txBody>
      </p:sp>
    </p:spTree>
    <p:extLst>
      <p:ext uri="{BB962C8B-B14F-4D97-AF65-F5344CB8AC3E}">
        <p14:creationId xmlns:p14="http://schemas.microsoft.com/office/powerpoint/2010/main" val="429243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Để</a:t>
            </a:r>
            <a:r>
              <a:rPr lang="en-US" baseline="0" smtClean="0"/>
              <a:t> đầu tư Forex thành công, bạn phải chấp nhận quan điểm: </a:t>
            </a:r>
            <a:r>
              <a:rPr lang="en-US" smtClean="0"/>
              <a:t>Forex</a:t>
            </a:r>
            <a:r>
              <a:rPr lang="en-US" baseline="0" smtClean="0"/>
              <a:t> là 1 trò chơi mang tính chất cờ bạc.</a:t>
            </a:r>
          </a:p>
          <a:p>
            <a:r>
              <a:rPr lang="en-US" baseline="0" smtClean="0"/>
              <a:t>Xưa nay ông bà có nói: không ai giàu vì cờ bạc.</a:t>
            </a:r>
          </a:p>
          <a:p>
            <a:r>
              <a:rPr lang="en-US" baseline="0" smtClean="0"/>
              <a:t>Đó là lý do vì sao 90% người chơi là thua.</a:t>
            </a:r>
          </a:p>
          <a:p>
            <a:endParaRPr lang="vi-VN"/>
          </a:p>
        </p:txBody>
      </p:sp>
      <p:sp>
        <p:nvSpPr>
          <p:cNvPr id="4" name="Slide Number Placeholder 3"/>
          <p:cNvSpPr>
            <a:spLocks noGrp="1"/>
          </p:cNvSpPr>
          <p:nvPr>
            <p:ph type="sldNum" sz="quarter" idx="10"/>
          </p:nvPr>
        </p:nvSpPr>
        <p:spPr/>
        <p:txBody>
          <a:bodyPr/>
          <a:lstStyle/>
          <a:p>
            <a:fld id="{C2C31C69-77AA-4C06-B07A-332508945CAA}" type="slidenum">
              <a:rPr lang="en-US" smtClean="0"/>
              <a:t>11</a:t>
            </a:fld>
            <a:endParaRPr lang="en-US"/>
          </a:p>
        </p:txBody>
      </p:sp>
    </p:spTree>
    <p:extLst>
      <p:ext uri="{BB962C8B-B14F-4D97-AF65-F5344CB8AC3E}">
        <p14:creationId xmlns:p14="http://schemas.microsoft.com/office/powerpoint/2010/main" val="128712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Cờ</a:t>
            </a:r>
            <a:r>
              <a:rPr lang="en-US" baseline="0" smtClean="0"/>
              <a:t> bạc được chính phủ công nhận sẽ hợp pháp, giống như vé số và số đề, vietlot</a:t>
            </a:r>
            <a:endParaRPr lang="vi-VN"/>
          </a:p>
        </p:txBody>
      </p:sp>
      <p:sp>
        <p:nvSpPr>
          <p:cNvPr id="4" name="Slide Number Placeholder 3"/>
          <p:cNvSpPr>
            <a:spLocks noGrp="1"/>
          </p:cNvSpPr>
          <p:nvPr>
            <p:ph type="sldNum" sz="quarter" idx="10"/>
          </p:nvPr>
        </p:nvSpPr>
        <p:spPr/>
        <p:txBody>
          <a:bodyPr/>
          <a:lstStyle/>
          <a:p>
            <a:fld id="{C2C31C69-77AA-4C06-B07A-332508945CAA}" type="slidenum">
              <a:rPr lang="en-US" smtClean="0"/>
              <a:t>15</a:t>
            </a:fld>
            <a:endParaRPr lang="en-US"/>
          </a:p>
        </p:txBody>
      </p:sp>
    </p:spTree>
    <p:extLst>
      <p:ext uri="{BB962C8B-B14F-4D97-AF65-F5344CB8AC3E}">
        <p14:creationId xmlns:p14="http://schemas.microsoft.com/office/powerpoint/2010/main" val="3354334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83951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374827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82152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67389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04CC2A-0E53-4AB8-8D4E-7CA57C53B591}"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76436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04CC2A-0E53-4AB8-8D4E-7CA57C53B591}"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40317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04CC2A-0E53-4AB8-8D4E-7CA57C53B591}" type="datetimeFigureOut">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7640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04CC2A-0E53-4AB8-8D4E-7CA57C53B591}" type="datetimeFigureOut">
              <a:rPr lang="en-US" smtClean="0"/>
              <a:t>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02901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4CC2A-0E53-4AB8-8D4E-7CA57C53B591}" type="datetimeFigureOut">
              <a:rPr lang="en-US" smtClean="0"/>
              <a:t>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421971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4CC2A-0E53-4AB8-8D4E-7CA57C53B591}"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20283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4CC2A-0E53-4AB8-8D4E-7CA57C53B591}"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272158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4CC2A-0E53-4AB8-8D4E-7CA57C53B591}" type="datetimeFigureOut">
              <a:rPr lang="en-US" smtClean="0"/>
              <a:t>2/14/2019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FAF72-49FC-401F-AD12-905722396D26}" type="slidenum">
              <a:rPr lang="en-US" smtClean="0"/>
              <a:t>‹#›</a:t>
            </a:fld>
            <a:endParaRPr lang="en-US"/>
          </a:p>
        </p:txBody>
      </p:sp>
    </p:spTree>
    <p:extLst>
      <p:ext uri="{BB962C8B-B14F-4D97-AF65-F5344CB8AC3E}">
        <p14:creationId xmlns:p14="http://schemas.microsoft.com/office/powerpoint/2010/main" val="1765729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209" y="137160"/>
            <a:ext cx="9939688" cy="1505873"/>
          </a:xfrm>
        </p:spPr>
        <p:txBody>
          <a:bodyPr>
            <a:noAutofit/>
          </a:bodyPr>
          <a:lstStyle/>
          <a:p>
            <a:r>
              <a:rPr lang="en-US" sz="4800" err="1" smtClean="0"/>
              <a:t>Bài</a:t>
            </a:r>
            <a:r>
              <a:rPr lang="en-US" sz="4800" smtClean="0"/>
              <a:t> </a:t>
            </a:r>
            <a:r>
              <a:rPr lang="en-US" sz="4800" smtClean="0"/>
              <a:t>1</a:t>
            </a:r>
            <a:r>
              <a:rPr lang="en-US" sz="4800" smtClean="0"/>
              <a:t>: Hiểu đúng về Forex</a:t>
            </a:r>
            <a:endParaRPr lang="en-US" sz="4800"/>
          </a:p>
        </p:txBody>
      </p:sp>
      <p:pic>
        <p:nvPicPr>
          <p:cNvPr id="4102" name="Picture 6" descr="Image result for for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012" y="2006599"/>
            <a:ext cx="9524585" cy="411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091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Forex cũng là 1 trò chơi</a:t>
            </a:r>
            <a:endParaRPr lang="vi-VN"/>
          </a:p>
        </p:txBody>
      </p:sp>
      <p:pic>
        <p:nvPicPr>
          <p:cNvPr id="2050" name="Picture 2" descr="Image result for forex gam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76086" y="1434165"/>
            <a:ext cx="10256595" cy="5168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326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Forex bản chất cũng là Cờ Bạc</a:t>
            </a:r>
            <a:endParaRPr lang="vi-VN"/>
          </a:p>
        </p:txBody>
      </p:sp>
      <p:pic>
        <p:nvPicPr>
          <p:cNvPr id="3074" name="Picture 2" descr="Image result for forex"/>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10298373" cy="4733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623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Nhà Đầu Tư là Những Con Bạc Có Trí Thức</a:t>
            </a:r>
            <a:endParaRPr lang="vi-VN"/>
          </a:p>
        </p:txBody>
      </p:sp>
      <p:pic>
        <p:nvPicPr>
          <p:cNvPr id="5122" name="Picture 2" descr="Image result for ngÆ°á»i ÄÃ¡nh sáº­p ngÃ¢n hÃ ng an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1100" y="1690688"/>
            <a:ext cx="9829800" cy="501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893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75375"/>
          </a:xfrm>
        </p:spPr>
        <p:txBody>
          <a:bodyPr/>
          <a:lstStyle/>
          <a:p>
            <a:pPr algn="ctr"/>
            <a:r>
              <a:rPr lang="en-US" b="1" smtClean="0"/>
              <a:t>Để Trade được Forex Bạn Phải Chấp Nhận Quan Điểm Forex Là Cờ Bạc</a:t>
            </a:r>
            <a:br>
              <a:rPr lang="en-US" b="1" smtClean="0"/>
            </a:br>
            <a:r>
              <a:rPr lang="en-US" b="1" smtClean="0"/>
              <a:t/>
            </a:r>
            <a:br>
              <a:rPr lang="en-US" b="1" smtClean="0"/>
            </a:br>
            <a:r>
              <a:rPr lang="en-US" b="1" smtClean="0"/>
              <a:t>Nếu không muốn trở thành con bạc thì không nên tham gia.</a:t>
            </a:r>
            <a:br>
              <a:rPr lang="en-US" b="1" smtClean="0"/>
            </a:br>
            <a:r>
              <a:rPr lang="en-US" b="1" smtClean="0"/>
              <a:t/>
            </a:r>
            <a:br>
              <a:rPr lang="en-US" b="1" smtClean="0"/>
            </a:br>
            <a:r>
              <a:rPr lang="en-US" b="1" smtClean="0"/>
              <a:t>Tiền chỉ từ người thua sang người thắng cuộc.</a:t>
            </a:r>
            <a:endParaRPr lang="vi-VN" b="1"/>
          </a:p>
        </p:txBody>
      </p:sp>
    </p:spTree>
    <p:extLst>
      <p:ext uri="{BB962C8B-B14F-4D97-AF65-F5344CB8AC3E}">
        <p14:creationId xmlns:p14="http://schemas.microsoft.com/office/powerpoint/2010/main" val="1328081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Tuy nhiên hãy nhìn theo hướng tích cực</a:t>
            </a:r>
            <a:endParaRPr lang="vi-VN"/>
          </a:p>
        </p:txBody>
      </p:sp>
      <p:sp>
        <p:nvSpPr>
          <p:cNvPr id="3" name="Content Placeholder 2"/>
          <p:cNvSpPr>
            <a:spLocks noGrp="1"/>
          </p:cNvSpPr>
          <p:nvPr>
            <p:ph idx="1"/>
          </p:nvPr>
        </p:nvSpPr>
        <p:spPr/>
        <p:txBody>
          <a:bodyPr/>
          <a:lstStyle/>
          <a:p>
            <a:r>
              <a:rPr lang="en-US" smtClean="0"/>
              <a:t>Nếu bạn đam mê Forex, thị trường sẽ dạy bạn trở nên sáng suốt.</a:t>
            </a:r>
          </a:p>
          <a:p>
            <a:r>
              <a:rPr lang="en-US" smtClean="0"/>
              <a:t>Sẽ rèn luyện được những tính cách như: Kỷ luật, kiên nhẫn.</a:t>
            </a:r>
          </a:p>
          <a:p>
            <a:pPr marL="0" indent="0">
              <a:buNone/>
            </a:pPr>
            <a:r>
              <a:rPr lang="en-US" smtClean="0"/>
              <a:t>=&gt; Giống như bóng đá, hãy lấy trò chơi đó làm thước đo thành công và rèn luyện để bản lĩnh hơn.</a:t>
            </a:r>
          </a:p>
          <a:p>
            <a:pPr marL="0" indent="0">
              <a:buNone/>
            </a:pPr>
            <a:r>
              <a:rPr lang="en-US" smtClean="0"/>
              <a:t>=&gt; Đừng quá đặt nặng vấn đề kiếm tiền, khi bạn luyện kĩ năng giỏi.</a:t>
            </a:r>
          </a:p>
          <a:p>
            <a:pPr marL="0" indent="0">
              <a:buNone/>
            </a:pPr>
            <a:r>
              <a:rPr lang="en-US" smtClean="0"/>
              <a:t>Tiền sẽ tự đến!</a:t>
            </a:r>
            <a:endParaRPr lang="vi-VN"/>
          </a:p>
        </p:txBody>
      </p:sp>
    </p:spTree>
    <p:extLst>
      <p:ext uri="{BB962C8B-B14F-4D97-AF65-F5344CB8AC3E}">
        <p14:creationId xmlns:p14="http://schemas.microsoft.com/office/powerpoint/2010/main" val="4261656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Forex bây giờ đã được hợp pháp hơn trước. </a:t>
            </a:r>
            <a:br>
              <a:rPr lang="en-US" smtClean="0"/>
            </a:br>
            <a:r>
              <a:rPr lang="en-US" smtClean="0"/>
              <a:t>Các ngân hàng hỗ trợ rất nhiều!</a:t>
            </a:r>
            <a:endParaRPr lang="vi-VN"/>
          </a:p>
        </p:txBody>
      </p:sp>
      <p:pic>
        <p:nvPicPr>
          <p:cNvPr id="6146" name="Picture 2" descr="Image result for rÃºt tiá»n forex qua viet combank"/>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07256" y="1995488"/>
            <a:ext cx="10377488" cy="462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140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Vậy bắt đầu kiếm tiền với FX như thế nào?</a:t>
            </a:r>
            <a:endParaRPr lang="vi-VN"/>
          </a:p>
        </p:txBody>
      </p:sp>
      <p:pic>
        <p:nvPicPr>
          <p:cNvPr id="11266" name="Picture 2" descr="Image result for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1230" y="1914525"/>
            <a:ext cx="6112669" cy="43513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662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Bước:</a:t>
            </a:r>
            <a:endParaRPr lang="vi-VN"/>
          </a:p>
        </p:txBody>
      </p:sp>
      <p:sp>
        <p:nvSpPr>
          <p:cNvPr id="3" name="Content Placeholder 2"/>
          <p:cNvSpPr>
            <a:spLocks noGrp="1"/>
          </p:cNvSpPr>
          <p:nvPr>
            <p:ph idx="1"/>
          </p:nvPr>
        </p:nvSpPr>
        <p:spPr>
          <a:xfrm>
            <a:off x="838200" y="1538288"/>
            <a:ext cx="10515600" cy="4468812"/>
          </a:xfrm>
        </p:spPr>
        <p:txBody>
          <a:bodyPr/>
          <a:lstStyle/>
          <a:p>
            <a:pPr marL="0" indent="0">
              <a:buNone/>
            </a:pPr>
            <a:r>
              <a:rPr lang="en-US" smtClean="0"/>
              <a:t>1. Chọn Sàn giao dịch.</a:t>
            </a:r>
          </a:p>
          <a:p>
            <a:pPr marL="0" indent="0">
              <a:buNone/>
            </a:pPr>
            <a:r>
              <a:rPr lang="en-US" smtClean="0"/>
              <a:t>2. Mở Tài Khoản.</a:t>
            </a:r>
          </a:p>
          <a:p>
            <a:pPr marL="0" indent="0">
              <a:buNone/>
            </a:pPr>
            <a:r>
              <a:rPr lang="en-US" b="1" smtClean="0"/>
              <a:t>3. Hiểu những khái niệm căn bản (hiểu luật chơi trước).</a:t>
            </a:r>
          </a:p>
          <a:p>
            <a:pPr marL="0" indent="0">
              <a:buNone/>
            </a:pPr>
            <a:r>
              <a:rPr lang="en-US" smtClean="0"/>
              <a:t>4. Lập tài khoản Demo để giao dịch thử, để thành thạo thao tác.</a:t>
            </a:r>
          </a:p>
          <a:p>
            <a:pPr marL="0" indent="0">
              <a:buNone/>
            </a:pPr>
            <a:r>
              <a:rPr lang="en-US" smtClean="0"/>
              <a:t>5. Nạp Tiền Vào.</a:t>
            </a:r>
          </a:p>
          <a:p>
            <a:pPr marL="0" indent="0">
              <a:buNone/>
            </a:pPr>
            <a:r>
              <a:rPr lang="en-US" b="1"/>
              <a:t>6</a:t>
            </a:r>
            <a:r>
              <a:rPr lang="en-US" b="1" smtClean="0"/>
              <a:t>. Phân tích biểu đồ để xác định được loại tiền tệ cần mua bán.</a:t>
            </a:r>
          </a:p>
          <a:p>
            <a:pPr marL="0" indent="0">
              <a:buNone/>
            </a:pPr>
            <a:r>
              <a:rPr lang="en-US"/>
              <a:t>7</a:t>
            </a:r>
            <a:r>
              <a:rPr lang="en-US" smtClean="0"/>
              <a:t>. Mua Khống hoặc Bán Khống loại tiền đã phân tích để kiếm lãi.</a:t>
            </a:r>
          </a:p>
          <a:p>
            <a:pPr marL="0" indent="0">
              <a:buNone/>
            </a:pPr>
            <a:r>
              <a:rPr lang="en-US" b="1">
                <a:solidFill>
                  <a:srgbClr val="00B050"/>
                </a:solidFill>
              </a:rPr>
              <a:t>8</a:t>
            </a:r>
            <a:r>
              <a:rPr lang="en-US" b="1" smtClean="0">
                <a:solidFill>
                  <a:srgbClr val="00B050"/>
                </a:solidFill>
              </a:rPr>
              <a:t>. Rút Tiền Lãi Về Tài Khoản Ngân Hàng. $_$</a:t>
            </a:r>
          </a:p>
        </p:txBody>
      </p:sp>
    </p:spTree>
    <p:extLst>
      <p:ext uri="{BB962C8B-B14F-4D97-AF65-F5344CB8AC3E}">
        <p14:creationId xmlns:p14="http://schemas.microsoft.com/office/powerpoint/2010/main" val="3175045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999" y="225926"/>
            <a:ext cx="9933673" cy="39610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999" y="4186990"/>
            <a:ext cx="9933673" cy="2324100"/>
          </a:xfrm>
          <a:prstGeom prst="rect">
            <a:avLst/>
          </a:prstGeom>
        </p:spPr>
      </p:pic>
    </p:spTree>
    <p:extLst>
      <p:ext uri="{BB962C8B-B14F-4D97-AF65-F5344CB8AC3E}">
        <p14:creationId xmlns:p14="http://schemas.microsoft.com/office/powerpoint/2010/main" val="3272875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Forex là gì? </a:t>
            </a:r>
            <a:endParaRPr lang="vi-VN"/>
          </a:p>
        </p:txBody>
      </p:sp>
      <p:sp>
        <p:nvSpPr>
          <p:cNvPr id="5" name="Content Placeholder 4"/>
          <p:cNvSpPr>
            <a:spLocks noGrp="1"/>
          </p:cNvSpPr>
          <p:nvPr>
            <p:ph idx="1"/>
          </p:nvPr>
        </p:nvSpPr>
        <p:spPr>
          <a:xfrm>
            <a:off x="838200" y="1508125"/>
            <a:ext cx="10515600" cy="4351338"/>
          </a:xfrm>
        </p:spPr>
        <p:txBody>
          <a:bodyPr/>
          <a:lstStyle/>
          <a:p>
            <a:pPr marL="0" indent="0">
              <a:buNone/>
            </a:pPr>
            <a:r>
              <a:rPr lang="en-US" b="1" smtClean="0">
                <a:solidFill>
                  <a:srgbClr val="FF0000"/>
                </a:solidFill>
              </a:rPr>
              <a:t>F</a:t>
            </a:r>
            <a:r>
              <a:rPr lang="en-US" smtClean="0">
                <a:solidFill>
                  <a:srgbClr val="FF0000"/>
                </a:solidFill>
              </a:rPr>
              <a:t>ore</a:t>
            </a:r>
            <a:r>
              <a:rPr lang="en-US" b="1" smtClean="0">
                <a:solidFill>
                  <a:srgbClr val="FF0000"/>
                </a:solidFill>
              </a:rPr>
              <a:t>X</a:t>
            </a:r>
            <a:r>
              <a:rPr lang="en-US" smtClean="0">
                <a:solidFill>
                  <a:srgbClr val="FF0000"/>
                </a:solidFill>
              </a:rPr>
              <a:t> </a:t>
            </a:r>
            <a:r>
              <a:rPr lang="en-US" smtClean="0"/>
              <a:t>=</a:t>
            </a:r>
            <a:r>
              <a:rPr lang="en-US" smtClean="0">
                <a:solidFill>
                  <a:srgbClr val="FF0000"/>
                </a:solidFill>
              </a:rPr>
              <a:t> </a:t>
            </a:r>
            <a:r>
              <a:rPr lang="en-US" b="1" smtClean="0">
                <a:solidFill>
                  <a:srgbClr val="FF0000"/>
                </a:solidFill>
              </a:rPr>
              <a:t>For</a:t>
            </a:r>
            <a:r>
              <a:rPr lang="en-US" smtClean="0"/>
              <a:t>egin </a:t>
            </a:r>
            <a:r>
              <a:rPr lang="en-US" b="1" smtClean="0">
                <a:solidFill>
                  <a:srgbClr val="FF0000"/>
                </a:solidFill>
              </a:rPr>
              <a:t>Ex</a:t>
            </a:r>
            <a:r>
              <a:rPr lang="en-US" smtClean="0"/>
              <a:t>change = Trao đổi ngoại tệ | Ngoại hối</a:t>
            </a:r>
            <a:endParaRPr lang="vi-VN"/>
          </a:p>
        </p:txBody>
      </p:sp>
      <p:pic>
        <p:nvPicPr>
          <p:cNvPr id="7172" name="Picture 4" descr="Image result for for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97616"/>
            <a:ext cx="10160000" cy="4404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368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5000 tỷ đô được giao dịch mỗi ngày từ FX</a:t>
            </a:r>
            <a:endParaRPr lang="vi-VN"/>
          </a:p>
        </p:txBody>
      </p:sp>
      <p:pic>
        <p:nvPicPr>
          <p:cNvPr id="4" name="Content Placeholder 3"/>
          <p:cNvPicPr>
            <a:picLocks noGrp="1" noChangeAspect="1"/>
          </p:cNvPicPr>
          <p:nvPr>
            <p:ph idx="1"/>
          </p:nvPr>
        </p:nvPicPr>
        <p:blipFill>
          <a:blip r:embed="rId2"/>
          <a:stretch>
            <a:fillRect/>
          </a:stretch>
        </p:blipFill>
        <p:spPr>
          <a:xfrm>
            <a:off x="838200" y="1851024"/>
            <a:ext cx="10109200" cy="4689475"/>
          </a:xfrm>
          <a:prstGeom prst="rect">
            <a:avLst/>
          </a:prstGeom>
        </p:spPr>
      </p:pic>
    </p:spTree>
    <p:extLst>
      <p:ext uri="{BB962C8B-B14F-4D97-AF65-F5344CB8AC3E}">
        <p14:creationId xmlns:p14="http://schemas.microsoft.com/office/powerpoint/2010/main" val="3453085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Thị trường FX lớn gấp 26 lần thị trường chứng khoán Mỹ</a:t>
            </a:r>
            <a:endParaRPr lang="vi-VN"/>
          </a:p>
        </p:txBody>
      </p:sp>
      <p:pic>
        <p:nvPicPr>
          <p:cNvPr id="9218" name="Picture 2" descr="Image result for what is fore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90998"/>
            <a:ext cx="10515600" cy="469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170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Có thể kiếm bao nhiêu tiền mỗi ngày từ FX?</a:t>
            </a:r>
            <a:endParaRPr lang="vi-VN"/>
          </a:p>
        </p:txBody>
      </p:sp>
      <p:sp>
        <p:nvSpPr>
          <p:cNvPr id="3" name="Content Placeholder 2"/>
          <p:cNvSpPr>
            <a:spLocks noGrp="1"/>
          </p:cNvSpPr>
          <p:nvPr>
            <p:ph idx="1"/>
          </p:nvPr>
        </p:nvSpPr>
        <p:spPr/>
        <p:txBody>
          <a:bodyPr/>
          <a:lstStyle/>
          <a:p>
            <a:r>
              <a:rPr lang="en-US" smtClean="0"/>
              <a:t>Bất cứ Trader giỏi nào cũng có thể nói với bạn lãi suất 2% </a:t>
            </a:r>
            <a:r>
              <a:rPr lang="en-US"/>
              <a:t>1 ngày</a:t>
            </a:r>
            <a:r>
              <a:rPr lang="en-US" smtClean="0"/>
              <a:t> là chuyện bình thường. </a:t>
            </a:r>
          </a:p>
          <a:p>
            <a:r>
              <a:rPr lang="en-US" smtClean="0"/>
              <a:t>Nhiều hơn thì đều đặn 3% 1 ngày.</a:t>
            </a:r>
          </a:p>
          <a:p>
            <a:endParaRPr lang="en-US" smtClean="0"/>
          </a:p>
          <a:p>
            <a:r>
              <a:rPr lang="en-US" smtClean="0"/>
              <a:t>Nếu có 1 cái nghề có thể kiếm 1 triệu Đôla 1 năm, thì giao dịch Forex cũng được liệt kê vào đó.</a:t>
            </a:r>
          </a:p>
        </p:txBody>
      </p:sp>
    </p:spTree>
    <p:extLst>
      <p:ext uri="{BB962C8B-B14F-4D97-AF65-F5344CB8AC3E}">
        <p14:creationId xmlns:p14="http://schemas.microsoft.com/office/powerpoint/2010/main" val="1634578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Tiền từ đâu mà nhiều vậy?</a:t>
            </a:r>
            <a:endParaRPr lang="vi-VN"/>
          </a:p>
        </p:txBody>
      </p:sp>
      <p:pic>
        <p:nvPicPr>
          <p:cNvPr id="8194" name="Picture 2" descr="Image result for ngÃ¢n hÃ ng thá»¥y sÄ©"/>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832769"/>
            <a:ext cx="544830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ngÃ¢n hÃ ng thá»¥y sÄ©"/>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1832769"/>
            <a:ext cx="5334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304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5" name="Content Placeholder 4"/>
          <p:cNvSpPr>
            <a:spLocks noGrp="1"/>
          </p:cNvSpPr>
          <p:nvPr>
            <p:ph idx="1"/>
          </p:nvPr>
        </p:nvSpPr>
        <p:spPr/>
        <p:txBody>
          <a:bodyPr/>
          <a:lstStyle/>
          <a:p>
            <a:endParaRPr lang="vi-VN"/>
          </a:p>
        </p:txBody>
      </p:sp>
      <p:pic>
        <p:nvPicPr>
          <p:cNvPr id="6" name="Picture 5"/>
          <p:cNvPicPr>
            <a:picLocks noChangeAspect="1"/>
          </p:cNvPicPr>
          <p:nvPr/>
        </p:nvPicPr>
        <p:blipFill>
          <a:blip r:embed="rId3"/>
          <a:stretch>
            <a:fillRect/>
          </a:stretch>
        </p:blipFill>
        <p:spPr>
          <a:xfrm>
            <a:off x="288924" y="141288"/>
            <a:ext cx="11306176" cy="6475412"/>
          </a:xfrm>
          <a:prstGeom prst="rect">
            <a:avLst/>
          </a:prstGeom>
        </p:spPr>
      </p:pic>
    </p:spTree>
    <p:extLst>
      <p:ext uri="{BB962C8B-B14F-4D97-AF65-F5344CB8AC3E}">
        <p14:creationId xmlns:p14="http://schemas.microsoft.com/office/powerpoint/2010/main" val="95483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Vậy bản chất của Forex là gì?</a:t>
            </a:r>
            <a:br>
              <a:rPr lang="en-US" smtClean="0"/>
            </a:br>
            <a:r>
              <a:rPr lang="en-US" smtClean="0"/>
              <a:t>Vì sao lại kiếm tiền được từ Forex?</a:t>
            </a:r>
            <a:endParaRPr lang="vi-VN"/>
          </a:p>
        </p:txBody>
      </p:sp>
      <p:pic>
        <p:nvPicPr>
          <p:cNvPr id="10242" name="Picture 2" descr="Image result for what is forex"/>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10515600" cy="497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861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Cuộc sống là một trò chơi</a:t>
            </a:r>
            <a:br>
              <a:rPr lang="en-US" smtClean="0"/>
            </a:br>
            <a:r>
              <a:rPr lang="en-US" smtClean="0"/>
              <a:t>Trò chơi thì luôn có người thắng người thua</a:t>
            </a:r>
            <a:endParaRPr lang="vi-VN"/>
          </a:p>
        </p:txBody>
      </p:sp>
      <p:pic>
        <p:nvPicPr>
          <p:cNvPr id="1026" name="Picture 2" descr="Image result for ronaldo vs messi"/>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801367"/>
            <a:ext cx="10515600" cy="4828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938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8506</TotalTime>
  <Words>680</Words>
  <Application>Microsoft Office PowerPoint</Application>
  <PresentationFormat>Widescreen</PresentationFormat>
  <Paragraphs>58</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Bài 1: Hiểu đúng về Forex</vt:lpstr>
      <vt:lpstr>Forex là gì? </vt:lpstr>
      <vt:lpstr>5000 tỷ đô được giao dịch mỗi ngày từ FX</vt:lpstr>
      <vt:lpstr>Thị trường FX lớn gấp 26 lần thị trường chứng khoán Mỹ</vt:lpstr>
      <vt:lpstr>Có thể kiếm bao nhiêu tiền mỗi ngày từ FX?</vt:lpstr>
      <vt:lpstr>Tiền từ đâu mà nhiều vậy?</vt:lpstr>
      <vt:lpstr>PowerPoint Presentation</vt:lpstr>
      <vt:lpstr>Vậy bản chất của Forex là gì? Vì sao lại kiếm tiền được từ Forex?</vt:lpstr>
      <vt:lpstr>Cuộc sống là một trò chơi Trò chơi thì luôn có người thắng người thua</vt:lpstr>
      <vt:lpstr>Forex cũng là 1 trò chơi</vt:lpstr>
      <vt:lpstr>Forex bản chất cũng là Cờ Bạc</vt:lpstr>
      <vt:lpstr>Nhà Đầu Tư là Những Con Bạc Có Trí Thức</vt:lpstr>
      <vt:lpstr>Để Trade được Forex Bạn Phải Chấp Nhận Quan Điểm Forex Là Cờ Bạc  Nếu không muốn trở thành con bạc thì không nên tham gia.  Tiền chỉ từ người thua sang người thắng cuộc.</vt:lpstr>
      <vt:lpstr>Tuy nhiên hãy nhìn theo hướng tích cực</vt:lpstr>
      <vt:lpstr>Forex bây giờ đã được hợp pháp hơn trước.  Các ngân hàng hỗ trợ rất nhiều!</vt:lpstr>
      <vt:lpstr>Vậy bắt đầu kiếm tiền với FX như thế nào?</vt:lpstr>
      <vt:lpstr>Các Bước:</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Khái niệm, ý nghĩa phân tích kĩ thuật, đọc biểu đồ nến</dc:title>
  <dc:creator>Quy Vu</dc:creator>
  <cp:lastModifiedBy>Quy Vu</cp:lastModifiedBy>
  <cp:revision>763</cp:revision>
  <dcterms:created xsi:type="dcterms:W3CDTF">2018-07-19T05:59:50Z</dcterms:created>
  <dcterms:modified xsi:type="dcterms:W3CDTF">2019-02-14T14:43:17Z</dcterms:modified>
</cp:coreProperties>
</file>