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5" r:id="rId4"/>
    <p:sldId id="266" r:id="rId5"/>
    <p:sldId id="267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81795" autoAdjust="0"/>
  </p:normalViewPr>
  <p:slideViewPr>
    <p:cSldViewPr snapToGrid="0">
      <p:cViewPr varScale="1">
        <p:scale>
          <a:sx n="57" d="100"/>
          <a:sy n="57" d="100"/>
        </p:scale>
        <p:origin x="9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EAEAE-315B-4AED-9385-00E420306AC6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31C69-77AA-4C06-B07A-33250894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8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2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2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9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6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7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1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8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4CC2A-0E53-4AB8-8D4E-7CA57C53B59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9209" y="137160"/>
            <a:ext cx="9939688" cy="1505873"/>
          </a:xfrm>
        </p:spPr>
        <p:txBody>
          <a:bodyPr>
            <a:noAutofit/>
          </a:bodyPr>
          <a:lstStyle/>
          <a:p>
            <a:r>
              <a:rPr lang="en-US" sz="4800" b="1" err="1" smtClean="0"/>
              <a:t>Bài</a:t>
            </a:r>
            <a:r>
              <a:rPr lang="en-US" sz="4800" b="1" smtClean="0"/>
              <a:t> </a:t>
            </a:r>
            <a:r>
              <a:rPr lang="en-US" sz="4800" b="1" smtClean="0"/>
              <a:t>10: </a:t>
            </a:r>
            <a:r>
              <a:rPr lang="en-US" sz="4800" b="1" smtClean="0"/>
              <a:t>Đường Trung Bình Động MA</a:t>
            </a:r>
            <a:endParaRPr lang="en-US" sz="4800" b="1"/>
          </a:p>
        </p:txBody>
      </p:sp>
      <p:pic>
        <p:nvPicPr>
          <p:cNvPr id="3" name="Picture 4" descr="Image result for EMA S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551" y="1773043"/>
            <a:ext cx="9167004" cy="471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0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Đường trung bình động MA | SMA - EMA</a:t>
            </a:r>
            <a:endParaRPr lang="vi-VN"/>
          </a:p>
        </p:txBody>
      </p:sp>
      <p:pic>
        <p:nvPicPr>
          <p:cNvPr id="2050" name="Picture 2" descr="Image result for moving aver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306121" cy="425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exponential moving aver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321" y="1690689"/>
            <a:ext cx="5209479" cy="425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0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Sự khác nhau cơ bản SMA và EMA</a:t>
            </a:r>
            <a:endParaRPr lang="vi-VN"/>
          </a:p>
        </p:txBody>
      </p:sp>
      <p:pic>
        <p:nvPicPr>
          <p:cNvPr id="3074" name="Picture 2" descr="Image result for EMA SM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69108"/>
            <a:ext cx="10515600" cy="483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90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Những đường MA quan trọng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 10</a:t>
            </a:r>
          </a:p>
          <a:p>
            <a:r>
              <a:rPr lang="en-US" b="1" smtClean="0"/>
              <a:t>MA 20</a:t>
            </a:r>
          </a:p>
          <a:p>
            <a:r>
              <a:rPr lang="en-US" smtClean="0"/>
              <a:t>MA 50</a:t>
            </a:r>
          </a:p>
          <a:p>
            <a:r>
              <a:rPr lang="en-US" smtClean="0"/>
              <a:t>MA 200</a:t>
            </a:r>
          </a:p>
          <a:p>
            <a:pPr marL="0" indent="0">
              <a:buNone/>
            </a:pPr>
            <a:r>
              <a:rPr lang="en-US" smtClean="0"/>
              <a:t>=&gt; Giá sẽ có xu hướng tăng nếu như nằm trên 3 đường MA 10,20,50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mtClean="0"/>
              <a:t>=&gt; Giá sẽ có xu hướng giảm nếu nằm dưới 3 đường trung bình trên.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1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Dùng MA trade Forex như thế nào?</a:t>
            </a:r>
            <a:endParaRPr lang="vi-VN"/>
          </a:p>
        </p:txBody>
      </p:sp>
      <p:pic>
        <p:nvPicPr>
          <p:cNvPr id="4098" name="Picture 2" descr="Image result for EMA SM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7"/>
            <a:ext cx="10515600" cy="478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280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225926"/>
            <a:ext cx="9933673" cy="3961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4186990"/>
            <a:ext cx="9933673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7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8922</TotalTime>
  <Words>77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Bài 10: Đường Trung Bình Động MA</vt:lpstr>
      <vt:lpstr>Đường trung bình động MA | SMA - EMA</vt:lpstr>
      <vt:lpstr>Sự khác nhau cơ bản SMA và EMA</vt:lpstr>
      <vt:lpstr>Những đường MA quan trọng</vt:lpstr>
      <vt:lpstr>Dùng MA trade Forex như thế nào?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Khái niệm, ý nghĩa phân tích kĩ thuật, đọc biểu đồ nến</dc:title>
  <dc:creator>Quy Vu</dc:creator>
  <cp:lastModifiedBy>Quy Vu</cp:lastModifiedBy>
  <cp:revision>851</cp:revision>
  <dcterms:created xsi:type="dcterms:W3CDTF">2018-07-19T05:59:50Z</dcterms:created>
  <dcterms:modified xsi:type="dcterms:W3CDTF">2019-04-01T07:06:09Z</dcterms:modified>
</cp:coreProperties>
</file>