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1795" autoAdjust="0"/>
  </p:normalViewPr>
  <p:slideViewPr>
    <p:cSldViewPr snapToGrid="0">
      <p:cViewPr varScale="1">
        <p:scale>
          <a:sx n="57" d="100"/>
          <a:sy n="57" d="100"/>
        </p:scale>
        <p:origin x="9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209" y="137160"/>
            <a:ext cx="9939688" cy="1505873"/>
          </a:xfrm>
        </p:spPr>
        <p:txBody>
          <a:bodyPr>
            <a:noAutofit/>
          </a:bodyPr>
          <a:lstStyle/>
          <a:p>
            <a:r>
              <a:rPr lang="en-US" sz="4800" b="1" err="1" smtClean="0"/>
              <a:t>Bài</a:t>
            </a:r>
            <a:r>
              <a:rPr lang="en-US" sz="4800" b="1" smtClean="0"/>
              <a:t> </a:t>
            </a:r>
            <a:r>
              <a:rPr lang="en-US" sz="4800" b="1" smtClean="0"/>
              <a:t>11: Bollinger Band</a:t>
            </a:r>
            <a:endParaRPr lang="en-US" sz="4800" b="1"/>
          </a:p>
        </p:txBody>
      </p:sp>
      <p:pic>
        <p:nvPicPr>
          <p:cNvPr id="1026" name="Picture 2" descr="Image result for bollinger b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52" y="1763938"/>
            <a:ext cx="8503002" cy="463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Bollinger Band là </a:t>
            </a:r>
            <a:r>
              <a:rPr lang="en-US"/>
              <a:t>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76562" cy="4351338"/>
          </a:xfrm>
        </p:spPr>
        <p:txBody>
          <a:bodyPr/>
          <a:lstStyle/>
          <a:p>
            <a:r>
              <a:rPr lang="en-US" smtClean="0"/>
              <a:t>Được phát triển bởi John Bollinger vào năm 1983</a:t>
            </a:r>
          </a:p>
          <a:p>
            <a:r>
              <a:rPr lang="en-US" smtClean="0"/>
              <a:t>Là một công cụ hiệu quả dùng để đo lường sự biến động của giá.</a:t>
            </a:r>
          </a:p>
          <a:p>
            <a:r>
              <a:rPr lang="en-US" smtClean="0"/>
              <a:t>Xác định được giá chỉ có thể nằm trong 1 vùng cố định, rất khó vượt khỏi vùng đó.</a:t>
            </a:r>
          </a:p>
        </p:txBody>
      </p:sp>
      <p:pic>
        <p:nvPicPr>
          <p:cNvPr id="2050" name="Picture 2" descr="Image result for John Bollin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784" y="1690688"/>
            <a:ext cx="4195044" cy="425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8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Đặc điểm của Bollinger Band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6347" cy="4351338"/>
          </a:xfrm>
        </p:spPr>
        <p:txBody>
          <a:bodyPr/>
          <a:lstStyle/>
          <a:p>
            <a:r>
              <a:rPr lang="en-US" smtClean="0"/>
              <a:t>Gồm đường trục giữa là đường SMA (Moving Average) (SMA20)</a:t>
            </a:r>
          </a:p>
          <a:p>
            <a:r>
              <a:rPr lang="en-US" smtClean="0"/>
              <a:t>Đường Band trên tính bằng trục giữa + 2 lần độ lệch chuẩn.</a:t>
            </a:r>
          </a:p>
          <a:p>
            <a:r>
              <a:rPr lang="en-US" smtClean="0"/>
              <a:t>Đường Band dưới tính bằng trục giữa - 2 lần độ lệch chuẩn.</a:t>
            </a:r>
          </a:p>
          <a:p>
            <a:r>
              <a:rPr lang="en-US" smtClean="0"/>
              <a:t>Độ lệch chuẩn là phép đo toán học của các con số trong 1 nhóm lệch bao nhiêu lần so với giá trị trung bình của các con số đó. (Các con số ở đây là giá cả)</a:t>
            </a:r>
          </a:p>
        </p:txBody>
      </p:sp>
      <p:pic>
        <p:nvPicPr>
          <p:cNvPr id="4" name="Picture 2" descr="Image result for bollinger b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1669549"/>
            <a:ext cx="5457524" cy="466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chất của Bollinger Band</a:t>
            </a:r>
            <a:endParaRPr lang="en-US"/>
          </a:p>
        </p:txBody>
      </p:sp>
      <p:pic>
        <p:nvPicPr>
          <p:cNvPr id="6146" name="Picture 2" descr="Bollinger bands lÃ  gÃ¬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83" y="1607419"/>
            <a:ext cx="9798517" cy="478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giao dịch với Bollinger Band</a:t>
            </a:r>
            <a:endParaRPr lang="en-US"/>
          </a:p>
        </p:txBody>
      </p:sp>
      <p:pic>
        <p:nvPicPr>
          <p:cNvPr id="4098" name="Picture 2" descr="http://image.vietstock.vn/2016/01/12/Vietstock-Phantich-kythuat-2925_thum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57" y="1549667"/>
            <a:ext cx="9942897" cy="48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3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Hiệu ứng thắt cổ chai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 descr="Image result for bollinger b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82" y="1289785"/>
            <a:ext cx="10509218" cy="511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tín hiệu đảo chiều</a:t>
            </a:r>
            <a:endParaRPr lang="en-US"/>
          </a:p>
        </p:txBody>
      </p:sp>
      <p:pic>
        <p:nvPicPr>
          <p:cNvPr id="7170" name="Picture 2" descr="Bollinger bands lÃ  gÃ¬? MÃ´ hÃ¬nh âWâ vÃ  âMâ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81" y="1588168"/>
            <a:ext cx="9981397" cy="508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4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9305</TotalTime>
  <Words>165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Bài 11: Bollinger Band</vt:lpstr>
      <vt:lpstr>Bollinger Band là gì?</vt:lpstr>
      <vt:lpstr>Đặc điểm của Bollinger Band</vt:lpstr>
      <vt:lpstr>Tính chất của Bollinger Band</vt:lpstr>
      <vt:lpstr>Cách giao dịch với Bollinger Band</vt:lpstr>
      <vt:lpstr>Hiệu ứng thắt cổ chai</vt:lpstr>
      <vt:lpstr>Các tín hiệu đảo chiều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858</cp:revision>
  <dcterms:created xsi:type="dcterms:W3CDTF">2018-07-19T05:59:50Z</dcterms:created>
  <dcterms:modified xsi:type="dcterms:W3CDTF">2019-04-04T16:26:11Z</dcterms:modified>
</cp:coreProperties>
</file>