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sldIdLst>
    <p:sldId id="256" r:id="rId2"/>
    <p:sldId id="274" r:id="rId3"/>
    <p:sldId id="275" r:id="rId4"/>
    <p:sldId id="270" r:id="rId5"/>
    <p:sldId id="276" r:id="rId6"/>
    <p:sldId id="277" r:id="rId7"/>
    <p:sldId id="272" r:id="rId8"/>
    <p:sldId id="266" r:id="rId9"/>
    <p:sldId id="265" r:id="rId10"/>
    <p:sldId id="264" r:id="rId11"/>
    <p:sldId id="267" r:id="rId12"/>
    <p:sldId id="268" r:id="rId13"/>
    <p:sldId id="269" r:id="rId14"/>
    <p:sldId id="271"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81795" autoAdjust="0"/>
  </p:normalViewPr>
  <p:slideViewPr>
    <p:cSldViewPr snapToGrid="0">
      <p:cViewPr varScale="1">
        <p:scale>
          <a:sx n="57" d="100"/>
          <a:sy n="57" d="100"/>
        </p:scale>
        <p:origin x="9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CF7A0-6A98-4115-96B5-09B3C25C407F}"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vi-VN"/>
        </a:p>
      </dgm:t>
    </dgm:pt>
    <dgm:pt modelId="{E1360F5D-45D8-4904-9D9F-795C43F81D99}">
      <dgm:prSet phldrT="[Text]"/>
      <dgm:spPr/>
      <dgm:t>
        <a:bodyPr/>
        <a:lstStyle/>
        <a:p>
          <a:r>
            <a:rPr lang="en-US" smtClean="0"/>
            <a:t>1. Sự </a:t>
          </a:r>
          <a:r>
            <a:rPr lang="en-US" smtClean="0"/>
            <a:t>khác nhau giữa chuyên nghiệp, nghiệp dư và gà mờ</a:t>
          </a:r>
          <a:endParaRPr lang="vi-VN"/>
        </a:p>
      </dgm:t>
    </dgm:pt>
    <dgm:pt modelId="{91395BFE-0665-4F29-8282-99839CB291A6}" type="parTrans" cxnId="{5F7325D6-E20D-4C8B-9B14-82590204A4D8}">
      <dgm:prSet/>
      <dgm:spPr/>
      <dgm:t>
        <a:bodyPr/>
        <a:lstStyle/>
        <a:p>
          <a:endParaRPr lang="vi-VN"/>
        </a:p>
      </dgm:t>
    </dgm:pt>
    <dgm:pt modelId="{0047FA62-ABE3-44A3-A94C-FC5E6F431CA1}" type="sibTrans" cxnId="{5F7325D6-E20D-4C8B-9B14-82590204A4D8}">
      <dgm:prSet/>
      <dgm:spPr/>
      <dgm:t>
        <a:bodyPr/>
        <a:lstStyle/>
        <a:p>
          <a:endParaRPr lang="vi-VN"/>
        </a:p>
      </dgm:t>
    </dgm:pt>
    <dgm:pt modelId="{EE233329-C1B2-4067-B5D6-9C3049E2CAD6}">
      <dgm:prSet phldrT="[Text]"/>
      <dgm:spPr/>
      <dgm:t>
        <a:bodyPr/>
        <a:lstStyle/>
        <a:p>
          <a:r>
            <a:rPr lang="en-US" smtClean="0"/>
            <a:t>4. </a:t>
          </a:r>
          <a:r>
            <a:rPr lang="en-US" smtClean="0"/>
            <a:t>Chọn khung thời gian cho riêng bạn</a:t>
          </a:r>
          <a:endParaRPr lang="vi-VN"/>
        </a:p>
      </dgm:t>
    </dgm:pt>
    <dgm:pt modelId="{7425C82B-3911-4761-AD88-8AD27F74CB14}" type="parTrans" cxnId="{7985EF45-E9EA-45BE-A8D1-E5FCA608320F}">
      <dgm:prSet/>
      <dgm:spPr/>
      <dgm:t>
        <a:bodyPr/>
        <a:lstStyle/>
        <a:p>
          <a:endParaRPr lang="vi-VN"/>
        </a:p>
      </dgm:t>
    </dgm:pt>
    <dgm:pt modelId="{14474872-5F74-41EA-AC21-32740600F320}" type="sibTrans" cxnId="{7985EF45-E9EA-45BE-A8D1-E5FCA608320F}">
      <dgm:prSet/>
      <dgm:spPr/>
      <dgm:t>
        <a:bodyPr/>
        <a:lstStyle/>
        <a:p>
          <a:endParaRPr lang="vi-VN"/>
        </a:p>
      </dgm:t>
    </dgm:pt>
    <dgm:pt modelId="{011B63CE-90D4-44E7-AE25-1D7018343855}">
      <dgm:prSet phldrT="[Text]"/>
      <dgm:spPr/>
      <dgm:t>
        <a:bodyPr/>
        <a:lstStyle/>
        <a:p>
          <a:r>
            <a:rPr lang="en-US" smtClean="0"/>
            <a:t>5. </a:t>
          </a:r>
          <a:r>
            <a:rPr lang="en-US" smtClean="0"/>
            <a:t>Áp dụng khung thời gian vào kiến thức đã học</a:t>
          </a:r>
          <a:endParaRPr lang="vi-VN"/>
        </a:p>
      </dgm:t>
    </dgm:pt>
    <dgm:pt modelId="{C80EE1A2-FBEE-423F-8150-F68564E83566}" type="parTrans" cxnId="{005FFCF8-C545-48AD-87F6-BF51749990ED}">
      <dgm:prSet/>
      <dgm:spPr/>
      <dgm:t>
        <a:bodyPr/>
        <a:lstStyle/>
        <a:p>
          <a:endParaRPr lang="vi-VN"/>
        </a:p>
      </dgm:t>
    </dgm:pt>
    <dgm:pt modelId="{AEAC4D58-5A5E-40E2-95FD-18C1406EDBCD}" type="sibTrans" cxnId="{005FFCF8-C545-48AD-87F6-BF51749990ED}">
      <dgm:prSet/>
      <dgm:spPr/>
      <dgm:t>
        <a:bodyPr/>
        <a:lstStyle/>
        <a:p>
          <a:endParaRPr lang="vi-VN"/>
        </a:p>
      </dgm:t>
    </dgm:pt>
    <dgm:pt modelId="{1A712AF7-A02B-4365-AF53-A05038F17D65}">
      <dgm:prSet phldrT="[Text]"/>
      <dgm:spPr/>
      <dgm:t>
        <a:bodyPr/>
        <a:lstStyle/>
        <a:p>
          <a:r>
            <a:rPr lang="en-US" smtClean="0"/>
            <a:t>3. </a:t>
          </a:r>
          <a:r>
            <a:rPr lang="en-US" smtClean="0"/>
            <a:t>Các loại hình trade theo khung thời gian</a:t>
          </a:r>
          <a:endParaRPr lang="vi-VN"/>
        </a:p>
      </dgm:t>
    </dgm:pt>
    <dgm:pt modelId="{928B0896-148E-49CD-AB9E-892A579099D7}" type="parTrans" cxnId="{FA5F0374-A9B6-4BCB-A1B3-8C97AD9180B7}">
      <dgm:prSet/>
      <dgm:spPr/>
      <dgm:t>
        <a:bodyPr/>
        <a:lstStyle/>
        <a:p>
          <a:endParaRPr lang="vi-VN"/>
        </a:p>
      </dgm:t>
    </dgm:pt>
    <dgm:pt modelId="{53313A0B-A75F-4E39-86A7-4790AB80EA50}" type="sibTrans" cxnId="{FA5F0374-A9B6-4BCB-A1B3-8C97AD9180B7}">
      <dgm:prSet/>
      <dgm:spPr/>
      <dgm:t>
        <a:bodyPr/>
        <a:lstStyle/>
        <a:p>
          <a:endParaRPr lang="vi-VN"/>
        </a:p>
      </dgm:t>
    </dgm:pt>
    <dgm:pt modelId="{B55A0A94-C6B1-4507-A759-55B9A5F8345A}">
      <dgm:prSet phldrT="[Text]"/>
      <dgm:spPr/>
      <dgm:t>
        <a:bodyPr/>
        <a:lstStyle/>
        <a:p>
          <a:r>
            <a:rPr lang="en-US" smtClean="0"/>
            <a:t>2. </a:t>
          </a:r>
          <a:r>
            <a:rPr lang="en-US" smtClean="0"/>
            <a:t>Các khung giờ của thị trường</a:t>
          </a:r>
          <a:endParaRPr lang="vi-VN"/>
        </a:p>
      </dgm:t>
    </dgm:pt>
    <dgm:pt modelId="{98DE09E9-43D4-4787-9FA3-19BC216CD1EB}" type="parTrans" cxnId="{0ED8680F-2B74-4F4E-AF2C-E6417DF4ADAF}">
      <dgm:prSet/>
      <dgm:spPr/>
      <dgm:t>
        <a:bodyPr/>
        <a:lstStyle/>
        <a:p>
          <a:endParaRPr lang="vi-VN"/>
        </a:p>
      </dgm:t>
    </dgm:pt>
    <dgm:pt modelId="{2CC94C12-67EB-4DFE-97AA-8A5157B8DCF2}" type="sibTrans" cxnId="{0ED8680F-2B74-4F4E-AF2C-E6417DF4ADAF}">
      <dgm:prSet/>
      <dgm:spPr/>
      <dgm:t>
        <a:bodyPr/>
        <a:lstStyle/>
        <a:p>
          <a:endParaRPr lang="vi-VN"/>
        </a:p>
      </dgm:t>
    </dgm:pt>
    <dgm:pt modelId="{6F8E4E9C-247E-44A2-8C40-AC1CC12EA2F7}" type="pres">
      <dgm:prSet presAssocID="{CB0CF7A0-6A98-4115-96B5-09B3C25C407F}" presName="linear" presStyleCnt="0">
        <dgm:presLayoutVars>
          <dgm:dir/>
          <dgm:animLvl val="lvl"/>
          <dgm:resizeHandles val="exact"/>
        </dgm:presLayoutVars>
      </dgm:prSet>
      <dgm:spPr/>
      <dgm:t>
        <a:bodyPr/>
        <a:lstStyle/>
        <a:p>
          <a:endParaRPr lang="vi-VN"/>
        </a:p>
      </dgm:t>
    </dgm:pt>
    <dgm:pt modelId="{ABBE1A06-F6A0-4194-98ED-C326D8143960}" type="pres">
      <dgm:prSet presAssocID="{E1360F5D-45D8-4904-9D9F-795C43F81D99}" presName="parentLin" presStyleCnt="0"/>
      <dgm:spPr/>
    </dgm:pt>
    <dgm:pt modelId="{6AEAE1E2-384C-4D60-91B8-DFAB1A368245}" type="pres">
      <dgm:prSet presAssocID="{E1360F5D-45D8-4904-9D9F-795C43F81D99}" presName="parentLeftMargin" presStyleLbl="node1" presStyleIdx="0" presStyleCnt="5"/>
      <dgm:spPr/>
      <dgm:t>
        <a:bodyPr/>
        <a:lstStyle/>
        <a:p>
          <a:endParaRPr lang="vi-VN"/>
        </a:p>
      </dgm:t>
    </dgm:pt>
    <dgm:pt modelId="{CB6608A3-02BF-4D2C-82A6-19F9FE14BB65}" type="pres">
      <dgm:prSet presAssocID="{E1360F5D-45D8-4904-9D9F-795C43F81D99}" presName="parentText" presStyleLbl="node1" presStyleIdx="0" presStyleCnt="5">
        <dgm:presLayoutVars>
          <dgm:chMax val="0"/>
          <dgm:bulletEnabled val="1"/>
        </dgm:presLayoutVars>
      </dgm:prSet>
      <dgm:spPr/>
      <dgm:t>
        <a:bodyPr/>
        <a:lstStyle/>
        <a:p>
          <a:endParaRPr lang="vi-VN"/>
        </a:p>
      </dgm:t>
    </dgm:pt>
    <dgm:pt modelId="{03066B8B-7840-4F15-B336-87BE05F6CF70}" type="pres">
      <dgm:prSet presAssocID="{E1360F5D-45D8-4904-9D9F-795C43F81D99}" presName="negativeSpace" presStyleCnt="0"/>
      <dgm:spPr/>
    </dgm:pt>
    <dgm:pt modelId="{D26CE17F-F1E3-4945-BEFC-39157DD35EAF}" type="pres">
      <dgm:prSet presAssocID="{E1360F5D-45D8-4904-9D9F-795C43F81D99}" presName="childText" presStyleLbl="conFgAcc1" presStyleIdx="0" presStyleCnt="5">
        <dgm:presLayoutVars>
          <dgm:bulletEnabled val="1"/>
        </dgm:presLayoutVars>
      </dgm:prSet>
      <dgm:spPr/>
    </dgm:pt>
    <dgm:pt modelId="{20A4D95D-3310-41F0-92B3-A85851F7B904}" type="pres">
      <dgm:prSet presAssocID="{0047FA62-ABE3-44A3-A94C-FC5E6F431CA1}" presName="spaceBetweenRectangles" presStyleCnt="0"/>
      <dgm:spPr/>
    </dgm:pt>
    <dgm:pt modelId="{364BF3D1-80F8-4E04-9E1E-FEFE08242706}" type="pres">
      <dgm:prSet presAssocID="{B55A0A94-C6B1-4507-A759-55B9A5F8345A}" presName="parentLin" presStyleCnt="0"/>
      <dgm:spPr/>
    </dgm:pt>
    <dgm:pt modelId="{DA4B6C2D-D051-4787-9401-2AC94BCB8FE0}" type="pres">
      <dgm:prSet presAssocID="{B55A0A94-C6B1-4507-A759-55B9A5F8345A}" presName="parentLeftMargin" presStyleLbl="node1" presStyleIdx="0" presStyleCnt="5"/>
      <dgm:spPr/>
      <dgm:t>
        <a:bodyPr/>
        <a:lstStyle/>
        <a:p>
          <a:endParaRPr lang="vi-VN"/>
        </a:p>
      </dgm:t>
    </dgm:pt>
    <dgm:pt modelId="{8BCCA0AF-0430-44D1-A93C-A4EA6B326D5E}" type="pres">
      <dgm:prSet presAssocID="{B55A0A94-C6B1-4507-A759-55B9A5F8345A}" presName="parentText" presStyleLbl="node1" presStyleIdx="1" presStyleCnt="5">
        <dgm:presLayoutVars>
          <dgm:chMax val="0"/>
          <dgm:bulletEnabled val="1"/>
        </dgm:presLayoutVars>
      </dgm:prSet>
      <dgm:spPr/>
      <dgm:t>
        <a:bodyPr/>
        <a:lstStyle/>
        <a:p>
          <a:endParaRPr lang="vi-VN"/>
        </a:p>
      </dgm:t>
    </dgm:pt>
    <dgm:pt modelId="{B9605188-FF60-4E96-AB1A-A912253154DD}" type="pres">
      <dgm:prSet presAssocID="{B55A0A94-C6B1-4507-A759-55B9A5F8345A}" presName="negativeSpace" presStyleCnt="0"/>
      <dgm:spPr/>
    </dgm:pt>
    <dgm:pt modelId="{B5E629AA-FF8D-4BA5-9DD9-B60ABAFA7CA2}" type="pres">
      <dgm:prSet presAssocID="{B55A0A94-C6B1-4507-A759-55B9A5F8345A}" presName="childText" presStyleLbl="conFgAcc1" presStyleIdx="1" presStyleCnt="5">
        <dgm:presLayoutVars>
          <dgm:bulletEnabled val="1"/>
        </dgm:presLayoutVars>
      </dgm:prSet>
      <dgm:spPr/>
    </dgm:pt>
    <dgm:pt modelId="{899A2ED6-2C0B-4107-AC0C-BF1ED69B7566}" type="pres">
      <dgm:prSet presAssocID="{2CC94C12-67EB-4DFE-97AA-8A5157B8DCF2}" presName="spaceBetweenRectangles" presStyleCnt="0"/>
      <dgm:spPr/>
    </dgm:pt>
    <dgm:pt modelId="{52778C76-E08C-4005-B386-BB47CC764A7C}" type="pres">
      <dgm:prSet presAssocID="{1A712AF7-A02B-4365-AF53-A05038F17D65}" presName="parentLin" presStyleCnt="0"/>
      <dgm:spPr/>
    </dgm:pt>
    <dgm:pt modelId="{64622DBC-C531-43A1-A783-6C70F930F56B}" type="pres">
      <dgm:prSet presAssocID="{1A712AF7-A02B-4365-AF53-A05038F17D65}" presName="parentLeftMargin" presStyleLbl="node1" presStyleIdx="1" presStyleCnt="5"/>
      <dgm:spPr/>
      <dgm:t>
        <a:bodyPr/>
        <a:lstStyle/>
        <a:p>
          <a:endParaRPr lang="vi-VN"/>
        </a:p>
      </dgm:t>
    </dgm:pt>
    <dgm:pt modelId="{EC9DCCB0-3319-478B-ACB7-ECC6FE07F28A}" type="pres">
      <dgm:prSet presAssocID="{1A712AF7-A02B-4365-AF53-A05038F17D65}" presName="parentText" presStyleLbl="node1" presStyleIdx="2" presStyleCnt="5">
        <dgm:presLayoutVars>
          <dgm:chMax val="0"/>
          <dgm:bulletEnabled val="1"/>
        </dgm:presLayoutVars>
      </dgm:prSet>
      <dgm:spPr/>
      <dgm:t>
        <a:bodyPr/>
        <a:lstStyle/>
        <a:p>
          <a:endParaRPr lang="vi-VN"/>
        </a:p>
      </dgm:t>
    </dgm:pt>
    <dgm:pt modelId="{48112913-64EC-4100-BB4D-54EFF6B4B289}" type="pres">
      <dgm:prSet presAssocID="{1A712AF7-A02B-4365-AF53-A05038F17D65}" presName="negativeSpace" presStyleCnt="0"/>
      <dgm:spPr/>
    </dgm:pt>
    <dgm:pt modelId="{3002FA85-CAB4-4472-B23A-BB1D185AB381}" type="pres">
      <dgm:prSet presAssocID="{1A712AF7-A02B-4365-AF53-A05038F17D65}" presName="childText" presStyleLbl="conFgAcc1" presStyleIdx="2" presStyleCnt="5">
        <dgm:presLayoutVars>
          <dgm:bulletEnabled val="1"/>
        </dgm:presLayoutVars>
      </dgm:prSet>
      <dgm:spPr/>
    </dgm:pt>
    <dgm:pt modelId="{E778C44B-E30F-4CDA-B923-4BD91C3388C3}" type="pres">
      <dgm:prSet presAssocID="{53313A0B-A75F-4E39-86A7-4790AB80EA50}" presName="spaceBetweenRectangles" presStyleCnt="0"/>
      <dgm:spPr/>
    </dgm:pt>
    <dgm:pt modelId="{9E32E93C-26D5-45CD-8E2A-977E2BA74D12}" type="pres">
      <dgm:prSet presAssocID="{EE233329-C1B2-4067-B5D6-9C3049E2CAD6}" presName="parentLin" presStyleCnt="0"/>
      <dgm:spPr/>
    </dgm:pt>
    <dgm:pt modelId="{884D482F-13E1-47B2-B618-1F7C6E327E3C}" type="pres">
      <dgm:prSet presAssocID="{EE233329-C1B2-4067-B5D6-9C3049E2CAD6}" presName="parentLeftMargin" presStyleLbl="node1" presStyleIdx="2" presStyleCnt="5"/>
      <dgm:spPr/>
      <dgm:t>
        <a:bodyPr/>
        <a:lstStyle/>
        <a:p>
          <a:endParaRPr lang="vi-VN"/>
        </a:p>
      </dgm:t>
    </dgm:pt>
    <dgm:pt modelId="{32E57970-142F-462C-A81F-41FFD2E5B311}" type="pres">
      <dgm:prSet presAssocID="{EE233329-C1B2-4067-B5D6-9C3049E2CAD6}" presName="parentText" presStyleLbl="node1" presStyleIdx="3" presStyleCnt="5">
        <dgm:presLayoutVars>
          <dgm:chMax val="0"/>
          <dgm:bulletEnabled val="1"/>
        </dgm:presLayoutVars>
      </dgm:prSet>
      <dgm:spPr/>
      <dgm:t>
        <a:bodyPr/>
        <a:lstStyle/>
        <a:p>
          <a:endParaRPr lang="vi-VN"/>
        </a:p>
      </dgm:t>
    </dgm:pt>
    <dgm:pt modelId="{E509AED3-491C-463C-9222-FC5AC7A6B628}" type="pres">
      <dgm:prSet presAssocID="{EE233329-C1B2-4067-B5D6-9C3049E2CAD6}" presName="negativeSpace" presStyleCnt="0"/>
      <dgm:spPr/>
    </dgm:pt>
    <dgm:pt modelId="{D7379392-55AF-4220-887C-6231929DE49A}" type="pres">
      <dgm:prSet presAssocID="{EE233329-C1B2-4067-B5D6-9C3049E2CAD6}" presName="childText" presStyleLbl="conFgAcc1" presStyleIdx="3" presStyleCnt="5">
        <dgm:presLayoutVars>
          <dgm:bulletEnabled val="1"/>
        </dgm:presLayoutVars>
      </dgm:prSet>
      <dgm:spPr/>
    </dgm:pt>
    <dgm:pt modelId="{A421C528-B5C4-474A-B7E5-6671E1ED5FAC}" type="pres">
      <dgm:prSet presAssocID="{14474872-5F74-41EA-AC21-32740600F320}" presName="spaceBetweenRectangles" presStyleCnt="0"/>
      <dgm:spPr/>
    </dgm:pt>
    <dgm:pt modelId="{B0E78397-920E-42AE-A2AA-5D597E51EA63}" type="pres">
      <dgm:prSet presAssocID="{011B63CE-90D4-44E7-AE25-1D7018343855}" presName="parentLin" presStyleCnt="0"/>
      <dgm:spPr/>
    </dgm:pt>
    <dgm:pt modelId="{C536237E-17F4-44CC-9705-059EC9B6F690}" type="pres">
      <dgm:prSet presAssocID="{011B63CE-90D4-44E7-AE25-1D7018343855}" presName="parentLeftMargin" presStyleLbl="node1" presStyleIdx="3" presStyleCnt="5"/>
      <dgm:spPr/>
      <dgm:t>
        <a:bodyPr/>
        <a:lstStyle/>
        <a:p>
          <a:endParaRPr lang="vi-VN"/>
        </a:p>
      </dgm:t>
    </dgm:pt>
    <dgm:pt modelId="{1E33538D-4B6F-47F1-BEEE-6B3016F93797}" type="pres">
      <dgm:prSet presAssocID="{011B63CE-90D4-44E7-AE25-1D7018343855}" presName="parentText" presStyleLbl="node1" presStyleIdx="4" presStyleCnt="5">
        <dgm:presLayoutVars>
          <dgm:chMax val="0"/>
          <dgm:bulletEnabled val="1"/>
        </dgm:presLayoutVars>
      </dgm:prSet>
      <dgm:spPr/>
      <dgm:t>
        <a:bodyPr/>
        <a:lstStyle/>
        <a:p>
          <a:endParaRPr lang="vi-VN"/>
        </a:p>
      </dgm:t>
    </dgm:pt>
    <dgm:pt modelId="{38976EB6-DC4D-4565-8375-B952A038B93C}" type="pres">
      <dgm:prSet presAssocID="{011B63CE-90D4-44E7-AE25-1D7018343855}" presName="negativeSpace" presStyleCnt="0"/>
      <dgm:spPr/>
    </dgm:pt>
    <dgm:pt modelId="{E758249F-AD6D-4E70-B741-881B27ECC45A}" type="pres">
      <dgm:prSet presAssocID="{011B63CE-90D4-44E7-AE25-1D7018343855}" presName="childText" presStyleLbl="conFgAcc1" presStyleIdx="4" presStyleCnt="5">
        <dgm:presLayoutVars>
          <dgm:bulletEnabled val="1"/>
        </dgm:presLayoutVars>
      </dgm:prSet>
      <dgm:spPr/>
    </dgm:pt>
  </dgm:ptLst>
  <dgm:cxnLst>
    <dgm:cxn modelId="{4139823B-039F-4A03-9043-E344216F31BE}" type="presOf" srcId="{011B63CE-90D4-44E7-AE25-1D7018343855}" destId="{C536237E-17F4-44CC-9705-059EC9B6F690}" srcOrd="0" destOrd="0" presId="urn:microsoft.com/office/officeart/2005/8/layout/list1"/>
    <dgm:cxn modelId="{005FFCF8-C545-48AD-87F6-BF51749990ED}" srcId="{CB0CF7A0-6A98-4115-96B5-09B3C25C407F}" destId="{011B63CE-90D4-44E7-AE25-1D7018343855}" srcOrd="4" destOrd="0" parTransId="{C80EE1A2-FBEE-423F-8150-F68564E83566}" sibTransId="{AEAC4D58-5A5E-40E2-95FD-18C1406EDBCD}"/>
    <dgm:cxn modelId="{7985EF45-E9EA-45BE-A8D1-E5FCA608320F}" srcId="{CB0CF7A0-6A98-4115-96B5-09B3C25C407F}" destId="{EE233329-C1B2-4067-B5D6-9C3049E2CAD6}" srcOrd="3" destOrd="0" parTransId="{7425C82B-3911-4761-AD88-8AD27F74CB14}" sibTransId="{14474872-5F74-41EA-AC21-32740600F320}"/>
    <dgm:cxn modelId="{BE86CB1B-39BC-4A6B-B7C8-39FA595A91EF}" type="presOf" srcId="{EE233329-C1B2-4067-B5D6-9C3049E2CAD6}" destId="{884D482F-13E1-47B2-B618-1F7C6E327E3C}" srcOrd="0" destOrd="0" presId="urn:microsoft.com/office/officeart/2005/8/layout/list1"/>
    <dgm:cxn modelId="{4EEDF015-832F-4373-AFC3-852DA14E0F6A}" type="presOf" srcId="{EE233329-C1B2-4067-B5D6-9C3049E2CAD6}" destId="{32E57970-142F-462C-A81F-41FFD2E5B311}" srcOrd="1" destOrd="0" presId="urn:microsoft.com/office/officeart/2005/8/layout/list1"/>
    <dgm:cxn modelId="{E3662292-606B-474F-8630-6A034D828AFE}" type="presOf" srcId="{B55A0A94-C6B1-4507-A759-55B9A5F8345A}" destId="{DA4B6C2D-D051-4787-9401-2AC94BCB8FE0}" srcOrd="0" destOrd="0" presId="urn:microsoft.com/office/officeart/2005/8/layout/list1"/>
    <dgm:cxn modelId="{9FE93C1B-11FB-42D7-9069-D1E5F6A204BA}" type="presOf" srcId="{1A712AF7-A02B-4365-AF53-A05038F17D65}" destId="{64622DBC-C531-43A1-A783-6C70F930F56B}" srcOrd="0" destOrd="0" presId="urn:microsoft.com/office/officeart/2005/8/layout/list1"/>
    <dgm:cxn modelId="{A034A71D-D78D-4F87-ABEC-259D23B908C7}" type="presOf" srcId="{1A712AF7-A02B-4365-AF53-A05038F17D65}" destId="{EC9DCCB0-3319-478B-ACB7-ECC6FE07F28A}" srcOrd="1" destOrd="0" presId="urn:microsoft.com/office/officeart/2005/8/layout/list1"/>
    <dgm:cxn modelId="{DEDEAF87-619C-492C-B39A-194BEF2948BE}" type="presOf" srcId="{B55A0A94-C6B1-4507-A759-55B9A5F8345A}" destId="{8BCCA0AF-0430-44D1-A93C-A4EA6B326D5E}" srcOrd="1" destOrd="0" presId="urn:microsoft.com/office/officeart/2005/8/layout/list1"/>
    <dgm:cxn modelId="{03663EA4-3B46-4057-AA85-31A1E90E2B24}" type="presOf" srcId="{E1360F5D-45D8-4904-9D9F-795C43F81D99}" destId="{CB6608A3-02BF-4D2C-82A6-19F9FE14BB65}" srcOrd="1" destOrd="0" presId="urn:microsoft.com/office/officeart/2005/8/layout/list1"/>
    <dgm:cxn modelId="{FA5F0374-A9B6-4BCB-A1B3-8C97AD9180B7}" srcId="{CB0CF7A0-6A98-4115-96B5-09B3C25C407F}" destId="{1A712AF7-A02B-4365-AF53-A05038F17D65}" srcOrd="2" destOrd="0" parTransId="{928B0896-148E-49CD-AB9E-892A579099D7}" sibTransId="{53313A0B-A75F-4E39-86A7-4790AB80EA50}"/>
    <dgm:cxn modelId="{0ED8680F-2B74-4F4E-AF2C-E6417DF4ADAF}" srcId="{CB0CF7A0-6A98-4115-96B5-09B3C25C407F}" destId="{B55A0A94-C6B1-4507-A759-55B9A5F8345A}" srcOrd="1" destOrd="0" parTransId="{98DE09E9-43D4-4787-9FA3-19BC216CD1EB}" sibTransId="{2CC94C12-67EB-4DFE-97AA-8A5157B8DCF2}"/>
    <dgm:cxn modelId="{6AAB4AE5-B4FD-427C-9FF7-2CB4006D642E}" type="presOf" srcId="{011B63CE-90D4-44E7-AE25-1D7018343855}" destId="{1E33538D-4B6F-47F1-BEEE-6B3016F93797}" srcOrd="1" destOrd="0" presId="urn:microsoft.com/office/officeart/2005/8/layout/list1"/>
    <dgm:cxn modelId="{09595CD8-B762-4802-9542-DC862C15D989}" type="presOf" srcId="{CB0CF7A0-6A98-4115-96B5-09B3C25C407F}" destId="{6F8E4E9C-247E-44A2-8C40-AC1CC12EA2F7}" srcOrd="0" destOrd="0" presId="urn:microsoft.com/office/officeart/2005/8/layout/list1"/>
    <dgm:cxn modelId="{5F7325D6-E20D-4C8B-9B14-82590204A4D8}" srcId="{CB0CF7A0-6A98-4115-96B5-09B3C25C407F}" destId="{E1360F5D-45D8-4904-9D9F-795C43F81D99}" srcOrd="0" destOrd="0" parTransId="{91395BFE-0665-4F29-8282-99839CB291A6}" sibTransId="{0047FA62-ABE3-44A3-A94C-FC5E6F431CA1}"/>
    <dgm:cxn modelId="{702709A3-12F0-4FA8-AB8D-F82B874951CB}" type="presOf" srcId="{E1360F5D-45D8-4904-9D9F-795C43F81D99}" destId="{6AEAE1E2-384C-4D60-91B8-DFAB1A368245}" srcOrd="0" destOrd="0" presId="urn:microsoft.com/office/officeart/2005/8/layout/list1"/>
    <dgm:cxn modelId="{4DD60E40-3022-436F-BD94-5133D4D9E382}" type="presParOf" srcId="{6F8E4E9C-247E-44A2-8C40-AC1CC12EA2F7}" destId="{ABBE1A06-F6A0-4194-98ED-C326D8143960}" srcOrd="0" destOrd="0" presId="urn:microsoft.com/office/officeart/2005/8/layout/list1"/>
    <dgm:cxn modelId="{EE48E8EA-5B83-4059-A9E2-E60286ADCB8F}" type="presParOf" srcId="{ABBE1A06-F6A0-4194-98ED-C326D8143960}" destId="{6AEAE1E2-384C-4D60-91B8-DFAB1A368245}" srcOrd="0" destOrd="0" presId="urn:microsoft.com/office/officeart/2005/8/layout/list1"/>
    <dgm:cxn modelId="{CB1073F5-0E25-4F56-BCD9-C6C63FD045FB}" type="presParOf" srcId="{ABBE1A06-F6A0-4194-98ED-C326D8143960}" destId="{CB6608A3-02BF-4D2C-82A6-19F9FE14BB65}" srcOrd="1" destOrd="0" presId="urn:microsoft.com/office/officeart/2005/8/layout/list1"/>
    <dgm:cxn modelId="{57BE4C8D-C437-4C80-B9E4-63008DE5C3A0}" type="presParOf" srcId="{6F8E4E9C-247E-44A2-8C40-AC1CC12EA2F7}" destId="{03066B8B-7840-4F15-B336-87BE05F6CF70}" srcOrd="1" destOrd="0" presId="urn:microsoft.com/office/officeart/2005/8/layout/list1"/>
    <dgm:cxn modelId="{4FFDBB43-5E14-4D1F-9473-543E64E81DE4}" type="presParOf" srcId="{6F8E4E9C-247E-44A2-8C40-AC1CC12EA2F7}" destId="{D26CE17F-F1E3-4945-BEFC-39157DD35EAF}" srcOrd="2" destOrd="0" presId="urn:microsoft.com/office/officeart/2005/8/layout/list1"/>
    <dgm:cxn modelId="{6B757E0B-7DB2-4102-BDEE-D3E9270397C9}" type="presParOf" srcId="{6F8E4E9C-247E-44A2-8C40-AC1CC12EA2F7}" destId="{20A4D95D-3310-41F0-92B3-A85851F7B904}" srcOrd="3" destOrd="0" presId="urn:microsoft.com/office/officeart/2005/8/layout/list1"/>
    <dgm:cxn modelId="{8FC25666-7C37-4DE4-9C06-335EE191FA55}" type="presParOf" srcId="{6F8E4E9C-247E-44A2-8C40-AC1CC12EA2F7}" destId="{364BF3D1-80F8-4E04-9E1E-FEFE08242706}" srcOrd="4" destOrd="0" presId="urn:microsoft.com/office/officeart/2005/8/layout/list1"/>
    <dgm:cxn modelId="{BD17AA28-72D9-4BB2-A20B-34EF5543A5FB}" type="presParOf" srcId="{364BF3D1-80F8-4E04-9E1E-FEFE08242706}" destId="{DA4B6C2D-D051-4787-9401-2AC94BCB8FE0}" srcOrd="0" destOrd="0" presId="urn:microsoft.com/office/officeart/2005/8/layout/list1"/>
    <dgm:cxn modelId="{61FBB860-6741-447D-859A-F9F4D063F0E5}" type="presParOf" srcId="{364BF3D1-80F8-4E04-9E1E-FEFE08242706}" destId="{8BCCA0AF-0430-44D1-A93C-A4EA6B326D5E}" srcOrd="1" destOrd="0" presId="urn:microsoft.com/office/officeart/2005/8/layout/list1"/>
    <dgm:cxn modelId="{0D538F1C-CF9F-4A30-866A-495BF1C57CE6}" type="presParOf" srcId="{6F8E4E9C-247E-44A2-8C40-AC1CC12EA2F7}" destId="{B9605188-FF60-4E96-AB1A-A912253154DD}" srcOrd="5" destOrd="0" presId="urn:microsoft.com/office/officeart/2005/8/layout/list1"/>
    <dgm:cxn modelId="{B836B395-BFB8-46AB-BACE-42BDA8A58437}" type="presParOf" srcId="{6F8E4E9C-247E-44A2-8C40-AC1CC12EA2F7}" destId="{B5E629AA-FF8D-4BA5-9DD9-B60ABAFA7CA2}" srcOrd="6" destOrd="0" presId="urn:microsoft.com/office/officeart/2005/8/layout/list1"/>
    <dgm:cxn modelId="{1948753A-7493-4717-A5F5-DF14F3937E54}" type="presParOf" srcId="{6F8E4E9C-247E-44A2-8C40-AC1CC12EA2F7}" destId="{899A2ED6-2C0B-4107-AC0C-BF1ED69B7566}" srcOrd="7" destOrd="0" presId="urn:microsoft.com/office/officeart/2005/8/layout/list1"/>
    <dgm:cxn modelId="{42E82AB1-47EE-4D7B-8E08-E22D51B24AA4}" type="presParOf" srcId="{6F8E4E9C-247E-44A2-8C40-AC1CC12EA2F7}" destId="{52778C76-E08C-4005-B386-BB47CC764A7C}" srcOrd="8" destOrd="0" presId="urn:microsoft.com/office/officeart/2005/8/layout/list1"/>
    <dgm:cxn modelId="{5C62580F-01A9-4293-AAC5-9D00FE9333AB}" type="presParOf" srcId="{52778C76-E08C-4005-B386-BB47CC764A7C}" destId="{64622DBC-C531-43A1-A783-6C70F930F56B}" srcOrd="0" destOrd="0" presId="urn:microsoft.com/office/officeart/2005/8/layout/list1"/>
    <dgm:cxn modelId="{611F80EC-18F4-463B-8F25-37E2E136FF94}" type="presParOf" srcId="{52778C76-E08C-4005-B386-BB47CC764A7C}" destId="{EC9DCCB0-3319-478B-ACB7-ECC6FE07F28A}" srcOrd="1" destOrd="0" presId="urn:microsoft.com/office/officeart/2005/8/layout/list1"/>
    <dgm:cxn modelId="{56790021-F707-446C-9EC2-E695255117D1}" type="presParOf" srcId="{6F8E4E9C-247E-44A2-8C40-AC1CC12EA2F7}" destId="{48112913-64EC-4100-BB4D-54EFF6B4B289}" srcOrd="9" destOrd="0" presId="urn:microsoft.com/office/officeart/2005/8/layout/list1"/>
    <dgm:cxn modelId="{B25E2B79-4F7F-47F4-933E-73849A124C2D}" type="presParOf" srcId="{6F8E4E9C-247E-44A2-8C40-AC1CC12EA2F7}" destId="{3002FA85-CAB4-4472-B23A-BB1D185AB381}" srcOrd="10" destOrd="0" presId="urn:microsoft.com/office/officeart/2005/8/layout/list1"/>
    <dgm:cxn modelId="{B6D14C92-79DD-45D2-B01E-F2C2DC9820AD}" type="presParOf" srcId="{6F8E4E9C-247E-44A2-8C40-AC1CC12EA2F7}" destId="{E778C44B-E30F-4CDA-B923-4BD91C3388C3}" srcOrd="11" destOrd="0" presId="urn:microsoft.com/office/officeart/2005/8/layout/list1"/>
    <dgm:cxn modelId="{0C8CE23A-3A6F-4D1C-8DF8-BE48B6628343}" type="presParOf" srcId="{6F8E4E9C-247E-44A2-8C40-AC1CC12EA2F7}" destId="{9E32E93C-26D5-45CD-8E2A-977E2BA74D12}" srcOrd="12" destOrd="0" presId="urn:microsoft.com/office/officeart/2005/8/layout/list1"/>
    <dgm:cxn modelId="{7FB64A30-272C-4338-A9F6-9C879834C30B}" type="presParOf" srcId="{9E32E93C-26D5-45CD-8E2A-977E2BA74D12}" destId="{884D482F-13E1-47B2-B618-1F7C6E327E3C}" srcOrd="0" destOrd="0" presId="urn:microsoft.com/office/officeart/2005/8/layout/list1"/>
    <dgm:cxn modelId="{4E53E13D-22F5-4302-A407-4A4B902BCDF7}" type="presParOf" srcId="{9E32E93C-26D5-45CD-8E2A-977E2BA74D12}" destId="{32E57970-142F-462C-A81F-41FFD2E5B311}" srcOrd="1" destOrd="0" presId="urn:microsoft.com/office/officeart/2005/8/layout/list1"/>
    <dgm:cxn modelId="{CF124F39-D5E5-4F33-A94E-CCFA94196DE7}" type="presParOf" srcId="{6F8E4E9C-247E-44A2-8C40-AC1CC12EA2F7}" destId="{E509AED3-491C-463C-9222-FC5AC7A6B628}" srcOrd="13" destOrd="0" presId="urn:microsoft.com/office/officeart/2005/8/layout/list1"/>
    <dgm:cxn modelId="{16C1B3A5-94B5-435F-B16A-164B9CAE7731}" type="presParOf" srcId="{6F8E4E9C-247E-44A2-8C40-AC1CC12EA2F7}" destId="{D7379392-55AF-4220-887C-6231929DE49A}" srcOrd="14" destOrd="0" presId="urn:microsoft.com/office/officeart/2005/8/layout/list1"/>
    <dgm:cxn modelId="{16A81957-7396-40E8-82E1-AC15ADCE3A18}" type="presParOf" srcId="{6F8E4E9C-247E-44A2-8C40-AC1CC12EA2F7}" destId="{A421C528-B5C4-474A-B7E5-6671E1ED5FAC}" srcOrd="15" destOrd="0" presId="urn:microsoft.com/office/officeart/2005/8/layout/list1"/>
    <dgm:cxn modelId="{FF183A54-091E-44CF-B7A7-EA6EB4F6A7B1}" type="presParOf" srcId="{6F8E4E9C-247E-44A2-8C40-AC1CC12EA2F7}" destId="{B0E78397-920E-42AE-A2AA-5D597E51EA63}" srcOrd="16" destOrd="0" presId="urn:microsoft.com/office/officeart/2005/8/layout/list1"/>
    <dgm:cxn modelId="{26F2AA8F-A806-49BF-8BEF-37680A6BDAAA}" type="presParOf" srcId="{B0E78397-920E-42AE-A2AA-5D597E51EA63}" destId="{C536237E-17F4-44CC-9705-059EC9B6F690}" srcOrd="0" destOrd="0" presId="urn:microsoft.com/office/officeart/2005/8/layout/list1"/>
    <dgm:cxn modelId="{CAD417AC-4864-4F52-BB72-D77E34C2D6FA}" type="presParOf" srcId="{B0E78397-920E-42AE-A2AA-5D597E51EA63}" destId="{1E33538D-4B6F-47F1-BEEE-6B3016F93797}" srcOrd="1" destOrd="0" presId="urn:microsoft.com/office/officeart/2005/8/layout/list1"/>
    <dgm:cxn modelId="{2D72A21B-6ACD-4CDC-B302-25F51AF71AAD}" type="presParOf" srcId="{6F8E4E9C-247E-44A2-8C40-AC1CC12EA2F7}" destId="{38976EB6-DC4D-4565-8375-B952A038B93C}" srcOrd="17" destOrd="0" presId="urn:microsoft.com/office/officeart/2005/8/layout/list1"/>
    <dgm:cxn modelId="{91DA0E97-A088-478A-8AA6-1F841ADBE1A3}" type="presParOf" srcId="{6F8E4E9C-247E-44A2-8C40-AC1CC12EA2F7}" destId="{E758249F-AD6D-4E70-B741-881B27ECC45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CE17F-F1E3-4945-BEFC-39157DD35EAF}">
      <dsp:nvSpPr>
        <dsp:cNvPr id="0" name=""/>
        <dsp:cNvSpPr/>
      </dsp:nvSpPr>
      <dsp:spPr>
        <a:xfrm>
          <a:off x="0" y="352809"/>
          <a:ext cx="105156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B6608A3-02BF-4D2C-82A6-19F9FE14BB65}">
      <dsp:nvSpPr>
        <dsp:cNvPr id="0" name=""/>
        <dsp:cNvSpPr/>
      </dsp:nvSpPr>
      <dsp:spPr>
        <a:xfrm>
          <a:off x="525780" y="72369"/>
          <a:ext cx="7360920" cy="56088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smtClean="0"/>
            <a:t>1. Sự </a:t>
          </a:r>
          <a:r>
            <a:rPr lang="en-US" sz="1900" kern="1200" smtClean="0"/>
            <a:t>khác nhau giữa chuyên nghiệp, nghiệp dư và gà mờ</a:t>
          </a:r>
          <a:endParaRPr lang="vi-VN" sz="1900" kern="1200"/>
        </a:p>
      </dsp:txBody>
      <dsp:txXfrm>
        <a:off x="553160" y="99749"/>
        <a:ext cx="7306160" cy="506120"/>
      </dsp:txXfrm>
    </dsp:sp>
    <dsp:sp modelId="{B5E629AA-FF8D-4BA5-9DD9-B60ABAFA7CA2}">
      <dsp:nvSpPr>
        <dsp:cNvPr id="0" name=""/>
        <dsp:cNvSpPr/>
      </dsp:nvSpPr>
      <dsp:spPr>
        <a:xfrm>
          <a:off x="0" y="1214649"/>
          <a:ext cx="105156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BCCA0AF-0430-44D1-A93C-A4EA6B326D5E}">
      <dsp:nvSpPr>
        <dsp:cNvPr id="0" name=""/>
        <dsp:cNvSpPr/>
      </dsp:nvSpPr>
      <dsp:spPr>
        <a:xfrm>
          <a:off x="525780" y="934209"/>
          <a:ext cx="7360920" cy="560880"/>
        </a:xfrm>
        <a:prstGeom prst="roundRect">
          <a:avLst/>
        </a:prstGeom>
        <a:solidFill>
          <a:schemeClr val="accent5">
            <a:hueOff val="-1838336"/>
            <a:satOff val="-2557"/>
            <a:lumOff val="-98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smtClean="0"/>
            <a:t>2. </a:t>
          </a:r>
          <a:r>
            <a:rPr lang="en-US" sz="1900" kern="1200" smtClean="0"/>
            <a:t>Các khung giờ của thị trường</a:t>
          </a:r>
          <a:endParaRPr lang="vi-VN" sz="1900" kern="1200"/>
        </a:p>
      </dsp:txBody>
      <dsp:txXfrm>
        <a:off x="553160" y="961589"/>
        <a:ext cx="7306160" cy="506120"/>
      </dsp:txXfrm>
    </dsp:sp>
    <dsp:sp modelId="{3002FA85-CAB4-4472-B23A-BB1D185AB381}">
      <dsp:nvSpPr>
        <dsp:cNvPr id="0" name=""/>
        <dsp:cNvSpPr/>
      </dsp:nvSpPr>
      <dsp:spPr>
        <a:xfrm>
          <a:off x="0" y="2076489"/>
          <a:ext cx="105156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C9DCCB0-3319-478B-ACB7-ECC6FE07F28A}">
      <dsp:nvSpPr>
        <dsp:cNvPr id="0" name=""/>
        <dsp:cNvSpPr/>
      </dsp:nvSpPr>
      <dsp:spPr>
        <a:xfrm>
          <a:off x="525780" y="1796049"/>
          <a:ext cx="7360920" cy="560880"/>
        </a:xfrm>
        <a:prstGeom prst="roundRect">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smtClean="0"/>
            <a:t>3. </a:t>
          </a:r>
          <a:r>
            <a:rPr lang="en-US" sz="1900" kern="1200" smtClean="0"/>
            <a:t>Các loại hình trade theo khung thời gian</a:t>
          </a:r>
          <a:endParaRPr lang="vi-VN" sz="1900" kern="1200"/>
        </a:p>
      </dsp:txBody>
      <dsp:txXfrm>
        <a:off x="553160" y="1823429"/>
        <a:ext cx="7306160" cy="506120"/>
      </dsp:txXfrm>
    </dsp:sp>
    <dsp:sp modelId="{D7379392-55AF-4220-887C-6231929DE49A}">
      <dsp:nvSpPr>
        <dsp:cNvPr id="0" name=""/>
        <dsp:cNvSpPr/>
      </dsp:nvSpPr>
      <dsp:spPr>
        <a:xfrm>
          <a:off x="0" y="2938329"/>
          <a:ext cx="105156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2E57970-142F-462C-A81F-41FFD2E5B311}">
      <dsp:nvSpPr>
        <dsp:cNvPr id="0" name=""/>
        <dsp:cNvSpPr/>
      </dsp:nvSpPr>
      <dsp:spPr>
        <a:xfrm>
          <a:off x="525780" y="2657889"/>
          <a:ext cx="7360920" cy="560880"/>
        </a:xfrm>
        <a:prstGeom prst="roundRect">
          <a:avLst/>
        </a:prstGeom>
        <a:solidFill>
          <a:schemeClr val="accent5">
            <a:hueOff val="-5515009"/>
            <a:satOff val="-7671"/>
            <a:lumOff val="-294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smtClean="0"/>
            <a:t>4. </a:t>
          </a:r>
          <a:r>
            <a:rPr lang="en-US" sz="1900" kern="1200" smtClean="0"/>
            <a:t>Chọn khung thời gian cho riêng bạn</a:t>
          </a:r>
          <a:endParaRPr lang="vi-VN" sz="1900" kern="1200"/>
        </a:p>
      </dsp:txBody>
      <dsp:txXfrm>
        <a:off x="553160" y="2685269"/>
        <a:ext cx="7306160" cy="506120"/>
      </dsp:txXfrm>
    </dsp:sp>
    <dsp:sp modelId="{E758249F-AD6D-4E70-B741-881B27ECC45A}">
      <dsp:nvSpPr>
        <dsp:cNvPr id="0" name=""/>
        <dsp:cNvSpPr/>
      </dsp:nvSpPr>
      <dsp:spPr>
        <a:xfrm>
          <a:off x="0" y="3800169"/>
          <a:ext cx="10515600" cy="478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E33538D-4B6F-47F1-BEEE-6B3016F93797}">
      <dsp:nvSpPr>
        <dsp:cNvPr id="0" name=""/>
        <dsp:cNvSpPr/>
      </dsp:nvSpPr>
      <dsp:spPr>
        <a:xfrm>
          <a:off x="525780" y="3519729"/>
          <a:ext cx="7360920" cy="560880"/>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844550">
            <a:lnSpc>
              <a:spcPct val="90000"/>
            </a:lnSpc>
            <a:spcBef>
              <a:spcPct val="0"/>
            </a:spcBef>
            <a:spcAft>
              <a:spcPct val="35000"/>
            </a:spcAft>
          </a:pPr>
          <a:r>
            <a:rPr lang="en-US" sz="1900" kern="1200" smtClean="0"/>
            <a:t>5. </a:t>
          </a:r>
          <a:r>
            <a:rPr lang="en-US" sz="1900" kern="1200" smtClean="0"/>
            <a:t>Áp dụng khung thời gian vào kiến thức đã học</a:t>
          </a:r>
          <a:endParaRPr lang="vi-VN" sz="1900" kern="1200"/>
        </a:p>
      </dsp:txBody>
      <dsp:txXfrm>
        <a:off x="553160" y="3547109"/>
        <a:ext cx="730616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EAEAE-315B-4AED-9385-00E420306AC6}" type="datetimeFigureOut">
              <a:rPr lang="en-US" smtClean="0"/>
              <a:t>6/3/2019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1C69-77AA-4C06-B07A-332508945CAA}" type="slidenum">
              <a:rPr lang="en-US" smtClean="0"/>
              <a:t>‹#›</a:t>
            </a:fld>
            <a:endParaRPr lang="en-US"/>
          </a:p>
        </p:txBody>
      </p:sp>
    </p:spTree>
    <p:extLst>
      <p:ext uri="{BB962C8B-B14F-4D97-AF65-F5344CB8AC3E}">
        <p14:creationId xmlns:p14="http://schemas.microsoft.com/office/powerpoint/2010/main" val="338278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8</a:t>
            </a:fld>
            <a:endParaRPr lang="en-US"/>
          </a:p>
        </p:txBody>
      </p:sp>
    </p:spTree>
    <p:extLst>
      <p:ext uri="{BB962C8B-B14F-4D97-AF65-F5344CB8AC3E}">
        <p14:creationId xmlns:p14="http://schemas.microsoft.com/office/powerpoint/2010/main" val="274594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83951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37482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82152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6738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4CC2A-0E53-4AB8-8D4E-7CA57C53B591}"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36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04CC2A-0E53-4AB8-8D4E-7CA57C53B591}"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40317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04CC2A-0E53-4AB8-8D4E-7CA57C53B591}" type="datetimeFigureOut">
              <a:rPr lang="en-US" smtClean="0"/>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0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04CC2A-0E53-4AB8-8D4E-7CA57C53B591}" type="datetimeFigureOut">
              <a:rPr lang="en-US" smtClean="0"/>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02901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4CC2A-0E53-4AB8-8D4E-7CA57C53B591}" type="datetimeFigureOut">
              <a:rPr lang="en-US" smtClean="0"/>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421971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2028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272158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CC2A-0E53-4AB8-8D4E-7CA57C53B591}" type="datetimeFigureOut">
              <a:rPr lang="en-US" smtClean="0"/>
              <a:t>6/3/2019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AF72-49FC-401F-AD12-905722396D26}" type="slidenum">
              <a:rPr lang="en-US" smtClean="0"/>
              <a:t>‹#›</a:t>
            </a:fld>
            <a:endParaRPr lang="en-US"/>
          </a:p>
        </p:txBody>
      </p:sp>
    </p:spTree>
    <p:extLst>
      <p:ext uri="{BB962C8B-B14F-4D97-AF65-F5344CB8AC3E}">
        <p14:creationId xmlns:p14="http://schemas.microsoft.com/office/powerpoint/2010/main" val="176572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209" y="137160"/>
            <a:ext cx="9939688" cy="1505873"/>
          </a:xfrm>
        </p:spPr>
        <p:txBody>
          <a:bodyPr>
            <a:noAutofit/>
          </a:bodyPr>
          <a:lstStyle/>
          <a:p>
            <a:r>
              <a:rPr lang="en-US" sz="4800" b="1" err="1" smtClean="0"/>
              <a:t>Bài</a:t>
            </a:r>
            <a:r>
              <a:rPr lang="en-US" sz="4800" b="1" smtClean="0"/>
              <a:t> 13: Khung Thời Gian Trade </a:t>
            </a:r>
            <a:endParaRPr lang="en-US" sz="4800" b="1"/>
          </a:p>
        </p:txBody>
      </p:sp>
      <p:pic>
        <p:nvPicPr>
          <p:cNvPr id="4098" name="Picture 2" descr="Image result for forex time 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643" y="2082994"/>
            <a:ext cx="7818944" cy="386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91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a:t>
            </a:r>
            <a:r>
              <a:rPr lang="en-US" smtClean="0"/>
              <a:t>định bạn </a:t>
            </a:r>
            <a:r>
              <a:rPr lang="en-US" smtClean="0"/>
              <a:t>hợp với khung giờ nào</a:t>
            </a:r>
            <a:endParaRPr lang="vi-VN"/>
          </a:p>
        </p:txBody>
      </p:sp>
      <p:sp>
        <p:nvSpPr>
          <p:cNvPr id="3" name="Content Placeholder 2"/>
          <p:cNvSpPr>
            <a:spLocks noGrp="1"/>
          </p:cNvSpPr>
          <p:nvPr>
            <p:ph idx="1"/>
          </p:nvPr>
        </p:nvSpPr>
        <p:spPr>
          <a:xfrm>
            <a:off x="838200" y="1825624"/>
            <a:ext cx="10515600" cy="4552873"/>
          </a:xfrm>
        </p:spPr>
        <p:txBody>
          <a:bodyPr/>
          <a:lstStyle/>
          <a:p>
            <a:r>
              <a:rPr lang="en-US" smtClean="0"/>
              <a:t>Nên có khoảng thời gian để ngồi phân tích lại dữ liệu quá khứ.</a:t>
            </a:r>
          </a:p>
          <a:p>
            <a:r>
              <a:rPr lang="en-US" smtClean="0"/>
              <a:t>Xem xem những lệnh bạn trade là chốt dài hạn hay ngắn hạn.</a:t>
            </a:r>
          </a:p>
          <a:p>
            <a:r>
              <a:rPr lang="en-US" smtClean="0"/>
              <a:t>Khung giờ nào bạn thường sử dụng.</a:t>
            </a:r>
          </a:p>
          <a:p>
            <a:r>
              <a:rPr lang="en-US"/>
              <a:t>Xem xét bạn thắng nhiều nhất ở khung giờ nào.</a:t>
            </a:r>
          </a:p>
          <a:p>
            <a:r>
              <a:rPr lang="en-US" smtClean="0"/>
              <a:t>Bạn đã thua sấp mặt ở khoảng thời gian nào hay ở khung giờ nào.</a:t>
            </a:r>
          </a:p>
          <a:p>
            <a:pPr marL="0" indent="0">
              <a:buNone/>
            </a:pPr>
            <a:endParaRPr lang="en-US" smtClean="0"/>
          </a:p>
          <a:p>
            <a:pPr marL="0" indent="0">
              <a:buNone/>
            </a:pPr>
            <a:r>
              <a:rPr lang="en-US" smtClean="0"/>
              <a:t>=&gt; Sẽ rút ra được bạn thuộc nhóm người nào. Phù hợp với loại hình trade nào.</a:t>
            </a:r>
          </a:p>
          <a:p>
            <a:pPr marL="0" indent="0">
              <a:buNone/>
            </a:pPr>
            <a:r>
              <a:rPr lang="en-US" smtClean="0"/>
              <a:t>Không có khung giờ nào tốt nhất. Chỉ có khung giờ phù hợp với bạn.</a:t>
            </a:r>
          </a:p>
          <a:p>
            <a:endParaRPr lang="en-US" smtClean="0"/>
          </a:p>
        </p:txBody>
      </p:sp>
    </p:spTree>
    <p:extLst>
      <p:ext uri="{BB962C8B-B14F-4D97-AF65-F5344CB8AC3E}">
        <p14:creationId xmlns:p14="http://schemas.microsoft.com/office/powerpoint/2010/main" val="355422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Khung giờ dành cho nhà đầu tư ngắn hạn</a:t>
            </a:r>
            <a:endParaRPr lang="vi-VN"/>
          </a:p>
        </p:txBody>
      </p:sp>
      <p:sp>
        <p:nvSpPr>
          <p:cNvPr id="3" name="Content Placeholder 2"/>
          <p:cNvSpPr>
            <a:spLocks noGrp="1"/>
          </p:cNvSpPr>
          <p:nvPr>
            <p:ph idx="1"/>
          </p:nvPr>
        </p:nvSpPr>
        <p:spPr>
          <a:xfrm>
            <a:off x="838200" y="1825625"/>
            <a:ext cx="5138854" cy="4351338"/>
          </a:xfrm>
        </p:spPr>
        <p:txBody>
          <a:bodyPr/>
          <a:lstStyle/>
          <a:p>
            <a:r>
              <a:rPr lang="en-US" smtClean="0"/>
              <a:t>1h, 30p, 15p, 5p, 3p, 1p.</a:t>
            </a:r>
          </a:p>
          <a:p>
            <a:r>
              <a:rPr lang="en-US" smtClean="0"/>
              <a:t>Chịu khó ngồi theo dõi, vì giá biến động rất nhanh.</a:t>
            </a:r>
          </a:p>
          <a:p>
            <a:r>
              <a:rPr lang="en-US" smtClean="0"/>
              <a:t>Có thể đang đi ngược xu hướng lớn để ăn vài pip.</a:t>
            </a:r>
            <a:r>
              <a:rPr lang="en-US" smtClean="0"/>
              <a:t> </a:t>
            </a:r>
            <a:endParaRPr lang="vi-VN"/>
          </a:p>
        </p:txBody>
      </p:sp>
      <p:pic>
        <p:nvPicPr>
          <p:cNvPr id="6146" name="Picture 2" descr="Image result for scalping time 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4"/>
            <a:ext cx="4942392" cy="388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40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Khung giờ dành cho dài hạn</a:t>
            </a:r>
            <a:endParaRPr lang="vi-VN"/>
          </a:p>
        </p:txBody>
      </p:sp>
      <p:sp>
        <p:nvSpPr>
          <p:cNvPr id="3" name="Content Placeholder 2"/>
          <p:cNvSpPr>
            <a:spLocks noGrp="1"/>
          </p:cNvSpPr>
          <p:nvPr>
            <p:ph idx="1"/>
          </p:nvPr>
        </p:nvSpPr>
        <p:spPr>
          <a:xfrm>
            <a:off x="838200" y="1825625"/>
            <a:ext cx="5964044" cy="4351338"/>
          </a:xfrm>
        </p:spPr>
        <p:txBody>
          <a:bodyPr/>
          <a:lstStyle/>
          <a:p>
            <a:r>
              <a:rPr lang="en-US" smtClean="0"/>
              <a:t>H4, D1, W1, M1.</a:t>
            </a:r>
          </a:p>
          <a:p>
            <a:r>
              <a:rPr lang="en-US" smtClean="0"/>
              <a:t>Nắm bắt xu hướng chính của thị trường.</a:t>
            </a:r>
          </a:p>
          <a:p>
            <a:r>
              <a:rPr lang="en-US" smtClean="0"/>
              <a:t>Kết hợp đọc thêm tin tức báo chí ở những mức giá nhạy cảm.</a:t>
            </a:r>
          </a:p>
          <a:p>
            <a:pPr marL="0" indent="0">
              <a:buNone/>
            </a:pPr>
            <a:endParaRPr lang="vi-VN"/>
          </a:p>
        </p:txBody>
      </p:sp>
      <p:pic>
        <p:nvPicPr>
          <p:cNvPr id="7170" name="Picture 2" descr="Image result for swing time 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619" y="1690688"/>
            <a:ext cx="4985137" cy="4007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157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Khung giờ dành cho cá mập </a:t>
            </a:r>
            <a:endParaRPr lang="vi-VN"/>
          </a:p>
        </p:txBody>
      </p:sp>
      <p:sp>
        <p:nvSpPr>
          <p:cNvPr id="3" name="Content Placeholder 2"/>
          <p:cNvSpPr>
            <a:spLocks noGrp="1"/>
          </p:cNvSpPr>
          <p:nvPr>
            <p:ph idx="1"/>
          </p:nvPr>
        </p:nvSpPr>
        <p:spPr/>
        <p:txBody>
          <a:bodyPr/>
          <a:lstStyle/>
          <a:p>
            <a:pPr marL="0" indent="0">
              <a:buNone/>
            </a:pPr>
            <a:r>
              <a:rPr lang="en-US" smtClean="0"/>
              <a:t>Bạn phải hiểu rằng, cá mập và tổ chức tài chính lớn KHÔNG BAO GIỜ ngồi trade lướt sóng ngắn hạn 5 phút kiểu Scalping.</a:t>
            </a:r>
            <a:endParaRPr lang="vi-VN"/>
          </a:p>
        </p:txBody>
      </p:sp>
      <p:pic>
        <p:nvPicPr>
          <p:cNvPr id="9218" name="Picture 2" descr="Image result for CEO bank mee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864" y="2990956"/>
            <a:ext cx="6097859" cy="3432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89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Ứng dụng khung thời gian vào kiến thức đã học trong bài trước</a:t>
            </a:r>
            <a:endParaRPr lang="vi-VN"/>
          </a:p>
        </p:txBody>
      </p:sp>
      <p:sp>
        <p:nvSpPr>
          <p:cNvPr id="3" name="Content Placeholder 2"/>
          <p:cNvSpPr>
            <a:spLocks noGrp="1"/>
          </p:cNvSpPr>
          <p:nvPr>
            <p:ph idx="1"/>
          </p:nvPr>
        </p:nvSpPr>
        <p:spPr/>
        <p:txBody>
          <a:bodyPr/>
          <a:lstStyle/>
          <a:p>
            <a:r>
              <a:rPr lang="en-US" smtClean="0"/>
              <a:t>Quản trị vốn</a:t>
            </a:r>
          </a:p>
          <a:p>
            <a:r>
              <a:rPr lang="en-US" smtClean="0"/>
              <a:t>Công cụ hỗ trợ</a:t>
            </a:r>
          </a:p>
          <a:p>
            <a:r>
              <a:rPr lang="en-US" smtClean="0"/>
              <a:t>Biểu đồ nến</a:t>
            </a:r>
          </a:p>
          <a:p>
            <a:r>
              <a:rPr lang="en-US" smtClean="0"/>
              <a:t>Mô hình giá </a:t>
            </a:r>
          </a:p>
        </p:txBody>
      </p:sp>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686" y="1690688"/>
            <a:ext cx="7564559" cy="413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07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99" y="225926"/>
            <a:ext cx="9933673" cy="3961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99" y="4186990"/>
            <a:ext cx="9933673" cy="2324100"/>
          </a:xfrm>
          <a:prstGeom prst="rect">
            <a:avLst/>
          </a:prstGeom>
        </p:spPr>
      </p:pic>
    </p:spTree>
    <p:extLst>
      <p:ext uri="{BB962C8B-B14F-4D97-AF65-F5344CB8AC3E}">
        <p14:creationId xmlns:p14="http://schemas.microsoft.com/office/powerpoint/2010/main" val="3272875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Cần nắm vững những nội dung sau:</a:t>
            </a:r>
            <a:endParaRPr lang="vi-VN" b="1"/>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382767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156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67324"/>
          </a:xfrm>
        </p:spPr>
        <p:txBody>
          <a:bodyPr/>
          <a:lstStyle/>
          <a:p>
            <a:r>
              <a:rPr lang="en-US" b="1"/>
              <a:t>Thua lỗ là tốt! Nếu chúng ta rút ra bài học gì đó. Còn nếu tiếp tục để sai lầm đó xảy ra. Thì bạn sẽ còn mất tiền dài dài </a:t>
            </a:r>
            <a:r>
              <a:rPr lang="en-US" b="1"/>
              <a:t>đấy</a:t>
            </a:r>
            <a:r>
              <a:rPr lang="en-US" b="1" smtClean="0"/>
              <a:t>!</a:t>
            </a:r>
            <a:br>
              <a:rPr lang="en-US" b="1" smtClean="0"/>
            </a:br>
            <a:r>
              <a:rPr lang="en-US" b="1" smtClean="0"/>
              <a:t/>
            </a:r>
            <a:br>
              <a:rPr lang="en-US" b="1" smtClean="0"/>
            </a:br>
            <a:r>
              <a:rPr lang="en-US" b="1" smtClean="0"/>
              <a:t>Nếu số tiền thua lỗ tương đương với học phí của 1 khóa học nhằm nâng cao kiến thức.</a:t>
            </a:r>
            <a:br>
              <a:rPr lang="en-US" b="1" smtClean="0"/>
            </a:br>
            <a:r>
              <a:rPr lang="en-US" b="1" smtClean="0"/>
              <a:t/>
            </a:r>
            <a:br>
              <a:rPr lang="en-US" b="1" smtClean="0"/>
            </a:br>
            <a:r>
              <a:rPr lang="en-US" b="1" smtClean="0"/>
              <a:t>Thì bạn đã học khóa học trị giá bao nhiêu?</a:t>
            </a:r>
            <a:endParaRPr lang="vi-VN" b="1"/>
          </a:p>
        </p:txBody>
      </p:sp>
    </p:spTree>
    <p:extLst>
      <p:ext uri="{BB962C8B-B14F-4D97-AF65-F5344CB8AC3E}">
        <p14:creationId xmlns:p14="http://schemas.microsoft.com/office/powerpoint/2010/main" val="83670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Khác nhau giữa chuyên </a:t>
            </a:r>
            <a:r>
              <a:rPr lang="en-US" smtClean="0"/>
              <a:t>nghiệp, nghiệp dư</a:t>
            </a:r>
            <a:br>
              <a:rPr lang="en-US" smtClean="0"/>
            </a:br>
            <a:r>
              <a:rPr lang="en-US" smtClean="0"/>
              <a:t>và gà mờ</a:t>
            </a:r>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2697602"/>
              </p:ext>
            </p:extLst>
          </p:nvPr>
        </p:nvGraphicFramePr>
        <p:xfrm>
          <a:off x="838200" y="1825625"/>
          <a:ext cx="10515600" cy="432816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r>
                        <a:rPr lang="en-US" smtClean="0"/>
                        <a:t>Phẩm</a:t>
                      </a:r>
                      <a:r>
                        <a:rPr lang="en-US" baseline="0" smtClean="0"/>
                        <a:t> chất</a:t>
                      </a:r>
                      <a:endParaRPr lang="vi-VN"/>
                    </a:p>
                  </a:txBody>
                  <a:tcPr/>
                </a:tc>
                <a:tc>
                  <a:txBody>
                    <a:bodyPr/>
                    <a:lstStyle/>
                    <a:p>
                      <a:r>
                        <a:rPr lang="en-US" smtClean="0"/>
                        <a:t>Gà</a:t>
                      </a:r>
                      <a:r>
                        <a:rPr lang="en-US" baseline="0" smtClean="0"/>
                        <a:t> mờ</a:t>
                      </a:r>
                      <a:endParaRPr lang="vi-VN"/>
                    </a:p>
                  </a:txBody>
                  <a:tcPr/>
                </a:tc>
                <a:tc>
                  <a:txBody>
                    <a:bodyPr/>
                    <a:lstStyle/>
                    <a:p>
                      <a:r>
                        <a:rPr lang="en-US" smtClean="0"/>
                        <a:t>Nghiệp</a:t>
                      </a:r>
                      <a:r>
                        <a:rPr lang="en-US" baseline="0" smtClean="0"/>
                        <a:t> dư</a:t>
                      </a:r>
                      <a:endParaRPr lang="vi-VN"/>
                    </a:p>
                  </a:txBody>
                  <a:tcPr/>
                </a:tc>
                <a:tc>
                  <a:txBody>
                    <a:bodyPr/>
                    <a:lstStyle/>
                    <a:p>
                      <a:r>
                        <a:rPr lang="en-US" smtClean="0"/>
                        <a:t>Chuyên</a:t>
                      </a:r>
                      <a:r>
                        <a:rPr lang="en-US" baseline="0" smtClean="0"/>
                        <a:t> nghiệp (cao thủ)</a:t>
                      </a:r>
                      <a:endParaRPr lang="vi-VN"/>
                    </a:p>
                  </a:txBody>
                  <a:tcPr/>
                </a:tc>
              </a:tr>
              <a:tr h="370840">
                <a:tc>
                  <a:txBody>
                    <a:bodyPr/>
                    <a:lstStyle/>
                    <a:p>
                      <a:r>
                        <a:rPr lang="en-US" smtClean="0"/>
                        <a:t>Đầu</a:t>
                      </a:r>
                      <a:r>
                        <a:rPr lang="en-US" baseline="0" smtClean="0"/>
                        <a:t> tư theo cảm tính</a:t>
                      </a:r>
                      <a:endParaRPr lang="vi-VN"/>
                    </a:p>
                  </a:txBody>
                  <a:tcPr/>
                </a:tc>
                <a:tc>
                  <a:txBody>
                    <a:bodyPr/>
                    <a:lstStyle/>
                    <a:p>
                      <a:r>
                        <a:rPr lang="en-US" smtClean="0"/>
                        <a:t>Luôn</a:t>
                      </a:r>
                      <a:r>
                        <a:rPr lang="en-US" baseline="0" smtClean="0"/>
                        <a:t> luôn</a:t>
                      </a:r>
                      <a:endParaRPr lang="vi-VN"/>
                    </a:p>
                  </a:txBody>
                  <a:tcPr/>
                </a:tc>
                <a:tc>
                  <a:txBody>
                    <a:bodyPr/>
                    <a:lstStyle/>
                    <a:p>
                      <a:r>
                        <a:rPr lang="en-US" smtClean="0"/>
                        <a:t>Khi có,</a:t>
                      </a:r>
                      <a:r>
                        <a:rPr lang="en-US" baseline="0" smtClean="0"/>
                        <a:t> khi không</a:t>
                      </a:r>
                      <a:endParaRPr lang="vi-VN"/>
                    </a:p>
                  </a:txBody>
                  <a:tcPr/>
                </a:tc>
                <a:tc>
                  <a:txBody>
                    <a:bodyPr/>
                    <a:lstStyle/>
                    <a:p>
                      <a:r>
                        <a:rPr lang="en-US" smtClean="0"/>
                        <a:t>Không</a:t>
                      </a:r>
                      <a:r>
                        <a:rPr lang="en-US" baseline="0" smtClean="0"/>
                        <a:t> bao giờ</a:t>
                      </a:r>
                      <a:endParaRPr lang="vi-VN"/>
                    </a:p>
                  </a:txBody>
                  <a:tcPr/>
                </a:tc>
              </a:tr>
              <a:tr h="370840">
                <a:tc>
                  <a:txBody>
                    <a:bodyPr/>
                    <a:lstStyle/>
                    <a:p>
                      <a:r>
                        <a:rPr lang="en-US" smtClean="0"/>
                        <a:t>Ham</a:t>
                      </a:r>
                      <a:r>
                        <a:rPr lang="en-US" baseline="0" smtClean="0"/>
                        <a:t> học hỏi </a:t>
                      </a:r>
                      <a:endParaRPr lang="vi-VN"/>
                    </a:p>
                  </a:txBody>
                  <a:tcPr/>
                </a:tc>
                <a:tc>
                  <a:txBody>
                    <a:bodyPr/>
                    <a:lstStyle/>
                    <a:p>
                      <a:r>
                        <a:rPr lang="en-US" smtClean="0"/>
                        <a:t>Không</a:t>
                      </a:r>
                      <a:r>
                        <a:rPr lang="en-US" baseline="0" smtClean="0"/>
                        <a:t> bao giờ</a:t>
                      </a:r>
                      <a:endParaRPr lang="vi-VN"/>
                    </a:p>
                  </a:txBody>
                  <a:tcPr/>
                </a:tc>
                <a:tc>
                  <a:txBody>
                    <a:bodyPr/>
                    <a:lstStyle/>
                    <a:p>
                      <a:r>
                        <a:rPr lang="en-US" smtClean="0"/>
                        <a:t>Cũng</a:t>
                      </a:r>
                      <a:r>
                        <a:rPr lang="en-US" baseline="0" smtClean="0"/>
                        <a:t> có, mà còn lười, tưởng là mình giỏi rồi</a:t>
                      </a:r>
                      <a:endParaRPr lang="vi-VN"/>
                    </a:p>
                  </a:txBody>
                  <a:tcPr/>
                </a:tc>
                <a:tc>
                  <a:txBody>
                    <a:bodyPr/>
                    <a:lstStyle/>
                    <a:p>
                      <a:r>
                        <a:rPr lang="en-US" smtClean="0"/>
                        <a:t>Liên</a:t>
                      </a:r>
                      <a:r>
                        <a:rPr lang="en-US" baseline="0" smtClean="0"/>
                        <a:t> tục nâng cao kiến thức,luôn thấy mình còn yếu</a:t>
                      </a:r>
                      <a:endParaRPr lang="vi-VN"/>
                    </a:p>
                  </a:txBody>
                  <a:tcPr/>
                </a:tc>
              </a:tr>
              <a:tr h="370840">
                <a:tc>
                  <a:txBody>
                    <a:bodyPr/>
                    <a:lstStyle/>
                    <a:p>
                      <a:r>
                        <a:rPr lang="en-US" smtClean="0"/>
                        <a:t>Rèn</a:t>
                      </a:r>
                      <a:r>
                        <a:rPr lang="en-US" baseline="0" smtClean="0"/>
                        <a:t> luyện PP đã học</a:t>
                      </a:r>
                      <a:endParaRPr lang="vi-VN"/>
                    </a:p>
                  </a:txBody>
                  <a:tcPr/>
                </a:tc>
                <a:tc>
                  <a:txBody>
                    <a:bodyPr/>
                    <a:lstStyle/>
                    <a:p>
                      <a:r>
                        <a:rPr lang="en-US" smtClean="0"/>
                        <a:t>Thỉnh</a:t>
                      </a:r>
                      <a:r>
                        <a:rPr lang="en-US" baseline="0" smtClean="0"/>
                        <a:t> thoảng mới luyện</a:t>
                      </a:r>
                      <a:endParaRPr lang="vi-VN"/>
                    </a:p>
                  </a:txBody>
                  <a:tcPr/>
                </a:tc>
                <a:tc>
                  <a:txBody>
                    <a:bodyPr/>
                    <a:lstStyle/>
                    <a:p>
                      <a:r>
                        <a:rPr lang="en-US" baseline="0" smtClean="0"/>
                        <a:t>Luyện thường xuyên</a:t>
                      </a:r>
                      <a:endParaRPr lang="vi-VN"/>
                    </a:p>
                  </a:txBody>
                  <a:tcPr/>
                </a:tc>
                <a:tc>
                  <a:txBody>
                    <a:bodyPr/>
                    <a:lstStyle/>
                    <a:p>
                      <a:r>
                        <a:rPr lang="en-US" smtClean="0"/>
                        <a:t>Hầu</a:t>
                      </a:r>
                      <a:r>
                        <a:rPr lang="en-US" baseline="0" smtClean="0"/>
                        <a:t> như ngày nào cũng luyện, bỏ là thấy thiếu thiếu, ngoài ra còn liên tục tìm thêm pp mới</a:t>
                      </a:r>
                      <a:endParaRPr lang="vi-VN"/>
                    </a:p>
                  </a:txBody>
                  <a:tcPr/>
                </a:tc>
              </a:tr>
              <a:tr h="370840">
                <a:tc>
                  <a:txBody>
                    <a:bodyPr/>
                    <a:lstStyle/>
                    <a:p>
                      <a:r>
                        <a:rPr lang="en-US" smtClean="0"/>
                        <a:t>Đam</a:t>
                      </a:r>
                      <a:r>
                        <a:rPr lang="en-US" baseline="0" smtClean="0"/>
                        <a:t> mê việc mình làm</a:t>
                      </a:r>
                      <a:endParaRPr lang="vi-VN"/>
                    </a:p>
                  </a:txBody>
                  <a:tcPr/>
                </a:tc>
                <a:tc>
                  <a:txBody>
                    <a:bodyPr/>
                    <a:lstStyle/>
                    <a:p>
                      <a:r>
                        <a:rPr lang="en-US" smtClean="0"/>
                        <a:t>Cũng</a:t>
                      </a:r>
                      <a:r>
                        <a:rPr lang="en-US" baseline="0" smtClean="0"/>
                        <a:t> có thích</a:t>
                      </a:r>
                      <a:endParaRPr lang="vi-VN"/>
                    </a:p>
                  </a:txBody>
                  <a:tcPr/>
                </a:tc>
                <a:tc>
                  <a:txBody>
                    <a:bodyPr/>
                    <a:lstStyle/>
                    <a:p>
                      <a:r>
                        <a:rPr lang="en-US" smtClean="0"/>
                        <a:t>Đam</a:t>
                      </a:r>
                      <a:r>
                        <a:rPr lang="en-US" baseline="0" smtClean="0"/>
                        <a:t> mê</a:t>
                      </a:r>
                      <a:endParaRPr lang="vi-VN"/>
                    </a:p>
                  </a:txBody>
                  <a:tcPr/>
                </a:tc>
                <a:tc>
                  <a:txBody>
                    <a:bodyPr/>
                    <a:lstStyle/>
                    <a:p>
                      <a:r>
                        <a:rPr lang="en-US" smtClean="0"/>
                        <a:t>Rất</a:t>
                      </a:r>
                      <a:r>
                        <a:rPr lang="en-US" baseline="0" smtClean="0"/>
                        <a:t> đam mê</a:t>
                      </a:r>
                      <a:endParaRPr lang="vi-VN"/>
                    </a:p>
                  </a:txBody>
                  <a:tcPr/>
                </a:tc>
              </a:tr>
              <a:tr h="370840">
                <a:tc>
                  <a:txBody>
                    <a:bodyPr/>
                    <a:lstStyle/>
                    <a:p>
                      <a:r>
                        <a:rPr lang="en-US" smtClean="0"/>
                        <a:t>Thu nhập từ</a:t>
                      </a:r>
                      <a:r>
                        <a:rPr lang="en-US" baseline="0" smtClean="0"/>
                        <a:t> đầu tư</a:t>
                      </a:r>
                      <a:endParaRPr lang="vi-VN"/>
                    </a:p>
                  </a:txBody>
                  <a:tcPr/>
                </a:tc>
                <a:tc>
                  <a:txBody>
                    <a:bodyPr/>
                    <a:lstStyle/>
                    <a:p>
                      <a:r>
                        <a:rPr lang="en-US" smtClean="0"/>
                        <a:t>Lỗ</a:t>
                      </a:r>
                      <a:r>
                        <a:rPr lang="en-US" baseline="0" smtClean="0"/>
                        <a:t> nhiều hơn lãi</a:t>
                      </a:r>
                      <a:endParaRPr lang="vi-VN"/>
                    </a:p>
                  </a:txBody>
                  <a:tcPr/>
                </a:tc>
                <a:tc>
                  <a:txBody>
                    <a:bodyPr/>
                    <a:lstStyle/>
                    <a:p>
                      <a:r>
                        <a:rPr lang="en-US" smtClean="0"/>
                        <a:t>Khi</a:t>
                      </a:r>
                      <a:r>
                        <a:rPr lang="en-US" baseline="0" smtClean="0"/>
                        <a:t> lãi, khi lỗ thất thường</a:t>
                      </a:r>
                      <a:endParaRPr lang="vi-VN"/>
                    </a:p>
                  </a:txBody>
                  <a:tcPr/>
                </a:tc>
                <a:tc>
                  <a:txBody>
                    <a:bodyPr/>
                    <a:lstStyle/>
                    <a:p>
                      <a:r>
                        <a:rPr lang="en-US" smtClean="0"/>
                        <a:t>Lãi</a:t>
                      </a:r>
                      <a:r>
                        <a:rPr lang="en-US" baseline="0" smtClean="0"/>
                        <a:t> nhiều hơn lỗ</a:t>
                      </a:r>
                      <a:endParaRPr lang="vi-VN"/>
                    </a:p>
                  </a:txBody>
                  <a:tcPr/>
                </a:tc>
              </a:tr>
              <a:tr h="370840">
                <a:tc>
                  <a:txBody>
                    <a:bodyPr/>
                    <a:lstStyle/>
                    <a:p>
                      <a:r>
                        <a:rPr lang="en-US" smtClean="0"/>
                        <a:t>Thể</a:t>
                      </a:r>
                      <a:r>
                        <a:rPr lang="en-US" baseline="0" smtClean="0"/>
                        <a:t> hiện tài năng</a:t>
                      </a:r>
                      <a:endParaRPr lang="vi-VN"/>
                    </a:p>
                  </a:txBody>
                  <a:tcPr/>
                </a:tc>
                <a:tc>
                  <a:txBody>
                    <a:bodyPr/>
                    <a:lstStyle/>
                    <a:p>
                      <a:r>
                        <a:rPr lang="en-US" smtClean="0"/>
                        <a:t>Thích</a:t>
                      </a:r>
                      <a:r>
                        <a:rPr lang="en-US" baseline="0" smtClean="0"/>
                        <a:t> khoe khoang</a:t>
                      </a:r>
                      <a:endParaRPr lang="vi-VN"/>
                    </a:p>
                  </a:txBody>
                  <a:tcPr/>
                </a:tc>
                <a:tc>
                  <a:txBody>
                    <a:bodyPr/>
                    <a:lstStyle/>
                    <a:p>
                      <a:r>
                        <a:rPr lang="en-US" smtClean="0"/>
                        <a:t>Có</a:t>
                      </a:r>
                      <a:r>
                        <a:rPr lang="en-US" baseline="0" smtClean="0"/>
                        <a:t> khoe nhưng khiêm tốn</a:t>
                      </a:r>
                      <a:endParaRPr lang="vi-VN"/>
                    </a:p>
                  </a:txBody>
                  <a:tcPr/>
                </a:tc>
                <a:tc>
                  <a:txBody>
                    <a:bodyPr/>
                    <a:lstStyle/>
                    <a:p>
                      <a:r>
                        <a:rPr lang="en-US" smtClean="0"/>
                        <a:t>Chả</a:t>
                      </a:r>
                      <a:r>
                        <a:rPr lang="en-US" baseline="0" smtClean="0"/>
                        <a:t> ai biết người này ntn</a:t>
                      </a:r>
                      <a:endParaRPr lang="vi-VN"/>
                    </a:p>
                  </a:txBody>
                  <a:tcPr/>
                </a:tc>
              </a:tr>
              <a:tr h="370840">
                <a:tc>
                  <a:txBody>
                    <a:bodyPr/>
                    <a:lstStyle/>
                    <a:p>
                      <a:r>
                        <a:rPr lang="en-US" smtClean="0"/>
                        <a:t>...</a:t>
                      </a:r>
                      <a:endParaRPr lang="vi-VN"/>
                    </a:p>
                  </a:txBody>
                  <a:tcPr/>
                </a:tc>
                <a:tc>
                  <a:txBody>
                    <a:bodyPr/>
                    <a:lstStyle/>
                    <a:p>
                      <a:endParaRPr lang="vi-VN"/>
                    </a:p>
                  </a:txBody>
                  <a:tcPr/>
                </a:tc>
                <a:tc>
                  <a:txBody>
                    <a:bodyPr/>
                    <a:lstStyle/>
                    <a:p>
                      <a:endParaRPr lang="vi-VN"/>
                    </a:p>
                  </a:txBody>
                  <a:tcPr/>
                </a:tc>
                <a:tc>
                  <a:txBody>
                    <a:bodyPr/>
                    <a:lstStyle/>
                    <a:p>
                      <a:endParaRPr lang="vi-VN"/>
                    </a:p>
                  </a:txBody>
                  <a:tcPr/>
                </a:tc>
              </a:tr>
            </a:tbl>
          </a:graphicData>
        </a:graphic>
      </p:graphicFrame>
    </p:spTree>
    <p:extLst>
      <p:ext uri="{BB962C8B-B14F-4D97-AF65-F5344CB8AC3E}">
        <p14:creationId xmlns:p14="http://schemas.microsoft.com/office/powerpoint/2010/main" val="185496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Hãy hướng đến sự chuyên nghiệp</a:t>
            </a:r>
            <a:br>
              <a:rPr lang="en-US" smtClean="0"/>
            </a:br>
            <a:r>
              <a:rPr lang="en-US" smtClean="0"/>
              <a:t>Liên tục nâng mình lên 1 tầm cao hơn</a:t>
            </a:r>
            <a:endParaRPr lang="vi-VN"/>
          </a:p>
        </p:txBody>
      </p:sp>
      <p:sp>
        <p:nvSpPr>
          <p:cNvPr id="4" name="Content Placeholder 3"/>
          <p:cNvSpPr>
            <a:spLocks noGrp="1"/>
          </p:cNvSpPr>
          <p:nvPr>
            <p:ph idx="1"/>
          </p:nvPr>
        </p:nvSpPr>
        <p:spPr/>
        <p:txBody>
          <a:bodyPr/>
          <a:lstStyle/>
          <a:p>
            <a:endParaRPr lang="vi-VN"/>
          </a:p>
        </p:txBody>
      </p:sp>
      <p:pic>
        <p:nvPicPr>
          <p:cNvPr id="5" name="Picture 4"/>
          <p:cNvPicPr>
            <a:picLocks noChangeAspect="1"/>
          </p:cNvPicPr>
          <p:nvPr/>
        </p:nvPicPr>
        <p:blipFill>
          <a:blip r:embed="rId2"/>
          <a:stretch>
            <a:fillRect/>
          </a:stretch>
        </p:blipFill>
        <p:spPr>
          <a:xfrm>
            <a:off x="838200" y="1690688"/>
            <a:ext cx="9933878" cy="4865107"/>
          </a:xfrm>
          <a:prstGeom prst="rect">
            <a:avLst/>
          </a:prstGeom>
        </p:spPr>
      </p:pic>
    </p:spTree>
    <p:extLst>
      <p:ext uri="{BB962C8B-B14F-4D97-AF65-F5344CB8AC3E}">
        <p14:creationId xmlns:p14="http://schemas.microsoft.com/office/powerpoint/2010/main" val="335066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Khung giờ của thị trường</a:t>
            </a:r>
            <a:endParaRPr lang="vi-VN"/>
          </a:p>
        </p:txBody>
      </p:sp>
      <p:pic>
        <p:nvPicPr>
          <p:cNvPr id="3074"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03322"/>
            <a:ext cx="5272668" cy="46532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110868" y="1803322"/>
            <a:ext cx="5242931" cy="4653233"/>
          </a:xfrm>
          <a:prstGeom prst="rect">
            <a:avLst/>
          </a:prstGeom>
        </p:spPr>
      </p:pic>
    </p:spTree>
    <p:extLst>
      <p:ext uri="{BB962C8B-B14F-4D97-AF65-F5344CB8AC3E}">
        <p14:creationId xmlns:p14="http://schemas.microsoft.com/office/powerpoint/2010/main" val="91310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Khung giờ của thị trường</a:t>
            </a:r>
            <a:endParaRPr lang="vi-VN"/>
          </a:p>
        </p:txBody>
      </p:sp>
      <p:pic>
        <p:nvPicPr>
          <p:cNvPr id="4" name="Content Placeholder 3"/>
          <p:cNvPicPr>
            <a:picLocks noGrp="1" noChangeAspect="1"/>
          </p:cNvPicPr>
          <p:nvPr>
            <p:ph idx="1"/>
          </p:nvPr>
        </p:nvPicPr>
        <p:blipFill>
          <a:blip r:embed="rId2"/>
          <a:stretch>
            <a:fillRect/>
          </a:stretch>
        </p:blipFill>
        <p:spPr>
          <a:xfrm>
            <a:off x="737839" y="1527717"/>
            <a:ext cx="10515600" cy="5178733"/>
          </a:xfrm>
          <a:prstGeom prst="rect">
            <a:avLst/>
          </a:prstGeom>
        </p:spPr>
      </p:pic>
    </p:spTree>
    <p:extLst>
      <p:ext uri="{BB962C8B-B14F-4D97-AF65-F5344CB8AC3E}">
        <p14:creationId xmlns:p14="http://schemas.microsoft.com/office/powerpoint/2010/main" val="243038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hình trade</a:t>
            </a:r>
            <a:endParaRPr lang="vi-VN"/>
          </a:p>
        </p:txBody>
      </p:sp>
      <p:sp>
        <p:nvSpPr>
          <p:cNvPr id="3" name="Content Placeholder 2"/>
          <p:cNvSpPr>
            <a:spLocks noGrp="1"/>
          </p:cNvSpPr>
          <p:nvPr>
            <p:ph idx="1"/>
          </p:nvPr>
        </p:nvSpPr>
        <p:spPr>
          <a:xfrm>
            <a:off x="838200" y="1825625"/>
            <a:ext cx="5707566" cy="4351338"/>
          </a:xfrm>
        </p:spPr>
        <p:txBody>
          <a:bodyPr/>
          <a:lstStyle/>
          <a:p>
            <a:r>
              <a:rPr lang="en-US" smtClean="0"/>
              <a:t>Swing</a:t>
            </a:r>
          </a:p>
          <a:p>
            <a:pPr marL="0" indent="0">
              <a:buNone/>
            </a:pPr>
            <a:r>
              <a:rPr lang="en-US" smtClean="0"/>
              <a:t>dài hạn, ăn lớn, dành cho người không có thời gian theo dõi liên tục.</a:t>
            </a:r>
          </a:p>
          <a:p>
            <a:pPr marL="0" indent="0">
              <a:buNone/>
            </a:pPr>
            <a:endParaRPr lang="en-US" smtClean="0"/>
          </a:p>
          <a:p>
            <a:r>
              <a:rPr lang="en-US" smtClean="0"/>
              <a:t>Scalping (Day Trading)</a:t>
            </a:r>
          </a:p>
          <a:p>
            <a:pPr marL="0" indent="0">
              <a:buNone/>
            </a:pPr>
            <a:r>
              <a:rPr lang="en-US" smtClean="0"/>
              <a:t>ngắn hạn, ăn vài pip, nhưng ăn nhiều lần, tốn phí giao dịch nhiều, dành cho người có thể ngồi máy tính cả ngày</a:t>
            </a:r>
            <a:r>
              <a:rPr lang="en-US"/>
              <a:t>.</a:t>
            </a:r>
            <a:endParaRPr lang="en-US" smtClean="0"/>
          </a:p>
        </p:txBody>
      </p:sp>
      <p:pic>
        <p:nvPicPr>
          <p:cNvPr id="5122" name="Picture 2" descr="Image result for scalping vs swing tra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766" y="1690688"/>
            <a:ext cx="5185315" cy="41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80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Mỗi người có 1 giờ sinh học phù hợp</a:t>
            </a:r>
            <a:endParaRPr lang="vi-VN"/>
          </a:p>
        </p:txBody>
      </p:sp>
      <p:pic>
        <p:nvPicPr>
          <p:cNvPr id="1026" name="Picture 2" descr="Image result for Äá»ng há» sinh há»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1475" y="1356151"/>
            <a:ext cx="9209049" cy="537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110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9651</TotalTime>
  <Words>590</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Bài 13: Khung Thời Gian Trade </vt:lpstr>
      <vt:lpstr>Cần nắm vững những nội dung sau:</vt:lpstr>
      <vt:lpstr>Thua lỗ là tốt! Nếu chúng ta rút ra bài học gì đó. Còn nếu tiếp tục để sai lầm đó xảy ra. Thì bạn sẽ còn mất tiền dài dài đấy!  Nếu số tiền thua lỗ tương đương với học phí của 1 khóa học nhằm nâng cao kiến thức.  Thì bạn đã học khóa học trị giá bao nhiêu?</vt:lpstr>
      <vt:lpstr>Khác nhau giữa chuyên nghiệp, nghiệp dư và gà mờ</vt:lpstr>
      <vt:lpstr>Hãy hướng đến sự chuyên nghiệp Liên tục nâng mình lên 1 tầm cao hơn</vt:lpstr>
      <vt:lpstr>Các Khung giờ của thị trường</vt:lpstr>
      <vt:lpstr>Các Khung giờ của thị trường</vt:lpstr>
      <vt:lpstr>Các loại hình trade</vt:lpstr>
      <vt:lpstr>Mỗi người có 1 giờ sinh học phù hợp</vt:lpstr>
      <vt:lpstr>Xác định bạn hợp với khung giờ nào</vt:lpstr>
      <vt:lpstr>Khung giờ dành cho nhà đầu tư ngắn hạn</vt:lpstr>
      <vt:lpstr>Khung giờ dành cho dài hạn</vt:lpstr>
      <vt:lpstr>Khung giờ dành cho cá mập </vt:lpstr>
      <vt:lpstr>Ứng dụng khung thời gian vào kiến thức đã học trong bài trước</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Khái niệm, ý nghĩa phân tích kĩ thuật, đọc biểu đồ nến</dc:title>
  <dc:creator>Quy Vu</dc:creator>
  <cp:lastModifiedBy>Quy Vu</cp:lastModifiedBy>
  <cp:revision>971</cp:revision>
  <dcterms:created xsi:type="dcterms:W3CDTF">2018-07-19T05:59:50Z</dcterms:created>
  <dcterms:modified xsi:type="dcterms:W3CDTF">2019-06-03T07:19:32Z</dcterms:modified>
</cp:coreProperties>
</file>