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74" r:id="rId4"/>
    <p:sldId id="275" r:id="rId5"/>
    <p:sldId id="277" r:id="rId6"/>
    <p:sldId id="280" r:id="rId7"/>
    <p:sldId id="281" r:id="rId8"/>
    <p:sldId id="278" r:id="rId9"/>
    <p:sldId id="282" r:id="rId10"/>
    <p:sldId id="283" r:id="rId11"/>
    <p:sldId id="284" r:id="rId12"/>
    <p:sldId id="285" r:id="rId13"/>
    <p:sldId id="288" r:id="rId14"/>
    <p:sldId id="287" r:id="rId15"/>
    <p:sldId id="286" r:id="rId16"/>
    <p:sldId id="27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CF7A0-6A98-4115-96B5-09B3C25C407F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E1360F5D-45D8-4904-9D9F-795C43F81D99}">
      <dgm:prSet phldrT="[Text]"/>
      <dgm:spPr/>
      <dgm:t>
        <a:bodyPr/>
        <a:lstStyle/>
        <a:p>
          <a:r>
            <a:rPr lang="en-US" smtClean="0"/>
            <a:t>1. </a:t>
          </a:r>
          <a:r>
            <a:rPr lang="en-US" smtClean="0"/>
            <a:t>Hành động giá PriceAction là gì?</a:t>
          </a:r>
          <a:endParaRPr lang="vi-VN"/>
        </a:p>
      </dgm:t>
    </dgm:pt>
    <dgm:pt modelId="{91395BFE-0665-4F29-8282-99839CB291A6}" type="parTrans" cxnId="{5F7325D6-E20D-4C8B-9B14-82590204A4D8}">
      <dgm:prSet/>
      <dgm:spPr/>
      <dgm:t>
        <a:bodyPr/>
        <a:lstStyle/>
        <a:p>
          <a:endParaRPr lang="vi-VN"/>
        </a:p>
      </dgm:t>
    </dgm:pt>
    <dgm:pt modelId="{0047FA62-ABE3-44A3-A94C-FC5E6F431CA1}" type="sibTrans" cxnId="{5F7325D6-E20D-4C8B-9B14-82590204A4D8}">
      <dgm:prSet/>
      <dgm:spPr/>
      <dgm:t>
        <a:bodyPr/>
        <a:lstStyle/>
        <a:p>
          <a:endParaRPr lang="vi-VN"/>
        </a:p>
      </dgm:t>
    </dgm:pt>
    <dgm:pt modelId="{1A712AF7-A02B-4365-AF53-A05038F17D65}">
      <dgm:prSet phldrT="[Text]"/>
      <dgm:spPr/>
      <dgm:t>
        <a:bodyPr/>
        <a:lstStyle/>
        <a:p>
          <a:r>
            <a:rPr lang="en-US" smtClean="0"/>
            <a:t>4. Thực hành phân tích trên biểu đồ, ra vào lệnh</a:t>
          </a:r>
          <a:endParaRPr lang="vi-VN"/>
        </a:p>
      </dgm:t>
    </dgm:pt>
    <dgm:pt modelId="{928B0896-148E-49CD-AB9E-892A579099D7}" type="parTrans" cxnId="{FA5F0374-A9B6-4BCB-A1B3-8C97AD9180B7}">
      <dgm:prSet/>
      <dgm:spPr/>
      <dgm:t>
        <a:bodyPr/>
        <a:lstStyle/>
        <a:p>
          <a:endParaRPr lang="vi-VN"/>
        </a:p>
      </dgm:t>
    </dgm:pt>
    <dgm:pt modelId="{53313A0B-A75F-4E39-86A7-4790AB80EA50}" type="sibTrans" cxnId="{FA5F0374-A9B6-4BCB-A1B3-8C97AD9180B7}">
      <dgm:prSet/>
      <dgm:spPr/>
      <dgm:t>
        <a:bodyPr/>
        <a:lstStyle/>
        <a:p>
          <a:endParaRPr lang="vi-VN"/>
        </a:p>
      </dgm:t>
    </dgm:pt>
    <dgm:pt modelId="{B55A0A94-C6B1-4507-A759-55B9A5F8345A}">
      <dgm:prSet phldrT="[Text]"/>
      <dgm:spPr/>
      <dgm:t>
        <a:bodyPr/>
        <a:lstStyle/>
        <a:p>
          <a:r>
            <a:rPr lang="en-US" smtClean="0"/>
            <a:t>3. Giao dịch với PinBar InsideBar</a:t>
          </a:r>
          <a:endParaRPr lang="vi-VN"/>
        </a:p>
      </dgm:t>
    </dgm:pt>
    <dgm:pt modelId="{98DE09E9-43D4-4787-9FA3-19BC216CD1EB}" type="parTrans" cxnId="{0ED8680F-2B74-4F4E-AF2C-E6417DF4ADAF}">
      <dgm:prSet/>
      <dgm:spPr/>
      <dgm:t>
        <a:bodyPr/>
        <a:lstStyle/>
        <a:p>
          <a:endParaRPr lang="vi-VN"/>
        </a:p>
      </dgm:t>
    </dgm:pt>
    <dgm:pt modelId="{2CC94C12-67EB-4DFE-97AA-8A5157B8DCF2}" type="sibTrans" cxnId="{0ED8680F-2B74-4F4E-AF2C-E6417DF4ADAF}">
      <dgm:prSet/>
      <dgm:spPr/>
      <dgm:t>
        <a:bodyPr/>
        <a:lstStyle/>
        <a:p>
          <a:endParaRPr lang="vi-VN"/>
        </a:p>
      </dgm:t>
    </dgm:pt>
    <dgm:pt modelId="{FACACF40-8C3E-495E-8BDE-0A71FA86E138}">
      <dgm:prSet phldrT="[Text]"/>
      <dgm:spPr/>
      <dgm:t>
        <a:bodyPr/>
        <a:lstStyle/>
        <a:p>
          <a:r>
            <a:rPr lang="en-US" smtClean="0"/>
            <a:t>2. Các mô hình Price Action Căn bản PinBar, InsideBar</a:t>
          </a:r>
          <a:endParaRPr lang="vi-VN"/>
        </a:p>
      </dgm:t>
    </dgm:pt>
    <dgm:pt modelId="{992BAC59-F23F-47A9-9C33-C0299E038A1B}" type="parTrans" cxnId="{EE9B5787-A025-4940-9E6C-7D7BF2B4C269}">
      <dgm:prSet/>
      <dgm:spPr/>
      <dgm:t>
        <a:bodyPr/>
        <a:lstStyle/>
        <a:p>
          <a:endParaRPr lang="vi-VN"/>
        </a:p>
      </dgm:t>
    </dgm:pt>
    <dgm:pt modelId="{F97CAF9C-4FA8-494E-88B1-EEBB9564F536}" type="sibTrans" cxnId="{EE9B5787-A025-4940-9E6C-7D7BF2B4C269}">
      <dgm:prSet/>
      <dgm:spPr/>
      <dgm:t>
        <a:bodyPr/>
        <a:lstStyle/>
        <a:p>
          <a:endParaRPr lang="vi-VN"/>
        </a:p>
      </dgm:t>
    </dgm:pt>
    <dgm:pt modelId="{6F8E4E9C-247E-44A2-8C40-AC1CC12EA2F7}" type="pres">
      <dgm:prSet presAssocID="{CB0CF7A0-6A98-4115-96B5-09B3C25C4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BBE1A06-F6A0-4194-98ED-C326D8143960}" type="pres">
      <dgm:prSet presAssocID="{E1360F5D-45D8-4904-9D9F-795C43F81D99}" presName="parentLin" presStyleCnt="0"/>
      <dgm:spPr/>
    </dgm:pt>
    <dgm:pt modelId="{6AEAE1E2-384C-4D60-91B8-DFAB1A368245}" type="pres">
      <dgm:prSet presAssocID="{E1360F5D-45D8-4904-9D9F-795C43F81D99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CB6608A3-02BF-4D2C-82A6-19F9FE14BB65}" type="pres">
      <dgm:prSet presAssocID="{E1360F5D-45D8-4904-9D9F-795C43F81D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066B8B-7840-4F15-B336-87BE05F6CF70}" type="pres">
      <dgm:prSet presAssocID="{E1360F5D-45D8-4904-9D9F-795C43F81D99}" presName="negativeSpace" presStyleCnt="0"/>
      <dgm:spPr/>
    </dgm:pt>
    <dgm:pt modelId="{D26CE17F-F1E3-4945-BEFC-39157DD35EAF}" type="pres">
      <dgm:prSet presAssocID="{E1360F5D-45D8-4904-9D9F-795C43F81D99}" presName="childText" presStyleLbl="conFgAcc1" presStyleIdx="0" presStyleCnt="4">
        <dgm:presLayoutVars>
          <dgm:bulletEnabled val="1"/>
        </dgm:presLayoutVars>
      </dgm:prSet>
      <dgm:spPr/>
    </dgm:pt>
    <dgm:pt modelId="{20A4D95D-3310-41F0-92B3-A85851F7B904}" type="pres">
      <dgm:prSet presAssocID="{0047FA62-ABE3-44A3-A94C-FC5E6F431CA1}" presName="spaceBetweenRectangles" presStyleCnt="0"/>
      <dgm:spPr/>
    </dgm:pt>
    <dgm:pt modelId="{83880992-DE59-4DB9-8D68-6A1CD602B6E7}" type="pres">
      <dgm:prSet presAssocID="{FACACF40-8C3E-495E-8BDE-0A71FA86E138}" presName="parentLin" presStyleCnt="0"/>
      <dgm:spPr/>
    </dgm:pt>
    <dgm:pt modelId="{5564FB8C-5386-4C4C-A86C-EEDDE03636B9}" type="pres">
      <dgm:prSet presAssocID="{FACACF40-8C3E-495E-8BDE-0A71FA86E138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A298055C-51E2-4155-BC2D-32F11E6ACF11}" type="pres">
      <dgm:prSet presAssocID="{FACACF40-8C3E-495E-8BDE-0A71FA86E1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6E17BB-8410-4FFC-B31C-DB81C692ADDE}" type="pres">
      <dgm:prSet presAssocID="{FACACF40-8C3E-495E-8BDE-0A71FA86E138}" presName="negativeSpace" presStyleCnt="0"/>
      <dgm:spPr/>
    </dgm:pt>
    <dgm:pt modelId="{7EADBC40-9A43-4B96-83F5-452F023DE7C7}" type="pres">
      <dgm:prSet presAssocID="{FACACF40-8C3E-495E-8BDE-0A71FA86E138}" presName="childText" presStyleLbl="conFgAcc1" presStyleIdx="1" presStyleCnt="4">
        <dgm:presLayoutVars>
          <dgm:bulletEnabled val="1"/>
        </dgm:presLayoutVars>
      </dgm:prSet>
      <dgm:spPr/>
    </dgm:pt>
    <dgm:pt modelId="{09602FEE-B676-4D09-936B-E3294534A0CA}" type="pres">
      <dgm:prSet presAssocID="{F97CAF9C-4FA8-494E-88B1-EEBB9564F536}" presName="spaceBetweenRectangles" presStyleCnt="0"/>
      <dgm:spPr/>
    </dgm:pt>
    <dgm:pt modelId="{364BF3D1-80F8-4E04-9E1E-FEFE08242706}" type="pres">
      <dgm:prSet presAssocID="{B55A0A94-C6B1-4507-A759-55B9A5F8345A}" presName="parentLin" presStyleCnt="0"/>
      <dgm:spPr/>
    </dgm:pt>
    <dgm:pt modelId="{DA4B6C2D-D051-4787-9401-2AC94BCB8FE0}" type="pres">
      <dgm:prSet presAssocID="{B55A0A94-C6B1-4507-A759-55B9A5F8345A}" presName="parentLeftMargin" presStyleLbl="node1" presStyleIdx="1" presStyleCnt="4"/>
      <dgm:spPr/>
      <dgm:t>
        <a:bodyPr/>
        <a:lstStyle/>
        <a:p>
          <a:endParaRPr lang="vi-VN"/>
        </a:p>
      </dgm:t>
    </dgm:pt>
    <dgm:pt modelId="{8BCCA0AF-0430-44D1-A93C-A4EA6B326D5E}" type="pres">
      <dgm:prSet presAssocID="{B55A0A94-C6B1-4507-A759-55B9A5F8345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9605188-FF60-4E96-AB1A-A912253154DD}" type="pres">
      <dgm:prSet presAssocID="{B55A0A94-C6B1-4507-A759-55B9A5F8345A}" presName="negativeSpace" presStyleCnt="0"/>
      <dgm:spPr/>
    </dgm:pt>
    <dgm:pt modelId="{B5E629AA-FF8D-4BA5-9DD9-B60ABAFA7CA2}" type="pres">
      <dgm:prSet presAssocID="{B55A0A94-C6B1-4507-A759-55B9A5F8345A}" presName="childText" presStyleLbl="conFgAcc1" presStyleIdx="2" presStyleCnt="4">
        <dgm:presLayoutVars>
          <dgm:bulletEnabled val="1"/>
        </dgm:presLayoutVars>
      </dgm:prSet>
      <dgm:spPr/>
    </dgm:pt>
    <dgm:pt modelId="{899A2ED6-2C0B-4107-AC0C-BF1ED69B7566}" type="pres">
      <dgm:prSet presAssocID="{2CC94C12-67EB-4DFE-97AA-8A5157B8DCF2}" presName="spaceBetweenRectangles" presStyleCnt="0"/>
      <dgm:spPr/>
    </dgm:pt>
    <dgm:pt modelId="{52778C76-E08C-4005-B386-BB47CC764A7C}" type="pres">
      <dgm:prSet presAssocID="{1A712AF7-A02B-4365-AF53-A05038F17D65}" presName="parentLin" presStyleCnt="0"/>
      <dgm:spPr/>
    </dgm:pt>
    <dgm:pt modelId="{64622DBC-C531-43A1-A783-6C70F930F56B}" type="pres">
      <dgm:prSet presAssocID="{1A712AF7-A02B-4365-AF53-A05038F17D65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EC9DCCB0-3319-478B-ACB7-ECC6FE07F28A}" type="pres">
      <dgm:prSet presAssocID="{1A712AF7-A02B-4365-AF53-A05038F17D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8112913-64EC-4100-BB4D-54EFF6B4B289}" type="pres">
      <dgm:prSet presAssocID="{1A712AF7-A02B-4365-AF53-A05038F17D65}" presName="negativeSpace" presStyleCnt="0"/>
      <dgm:spPr/>
    </dgm:pt>
    <dgm:pt modelId="{3002FA85-CAB4-4472-B23A-BB1D185AB381}" type="pres">
      <dgm:prSet presAssocID="{1A712AF7-A02B-4365-AF53-A05038F17D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2709A3-12F0-4FA8-AB8D-F82B874951CB}" type="presOf" srcId="{E1360F5D-45D8-4904-9D9F-795C43F81D99}" destId="{6AEAE1E2-384C-4D60-91B8-DFAB1A368245}" srcOrd="0" destOrd="0" presId="urn:microsoft.com/office/officeart/2005/8/layout/list1"/>
    <dgm:cxn modelId="{5AA4D92D-C4BA-45F9-8418-197D4F273EA2}" type="presOf" srcId="{FACACF40-8C3E-495E-8BDE-0A71FA86E138}" destId="{A298055C-51E2-4155-BC2D-32F11E6ACF11}" srcOrd="1" destOrd="0" presId="urn:microsoft.com/office/officeart/2005/8/layout/list1"/>
    <dgm:cxn modelId="{03663EA4-3B46-4057-AA85-31A1E90E2B24}" type="presOf" srcId="{E1360F5D-45D8-4904-9D9F-795C43F81D99}" destId="{CB6608A3-02BF-4D2C-82A6-19F9FE14BB65}" srcOrd="1" destOrd="0" presId="urn:microsoft.com/office/officeart/2005/8/layout/list1"/>
    <dgm:cxn modelId="{DEDEAF87-619C-492C-B39A-194BEF2948BE}" type="presOf" srcId="{B55A0A94-C6B1-4507-A759-55B9A5F8345A}" destId="{8BCCA0AF-0430-44D1-A93C-A4EA6B326D5E}" srcOrd="1" destOrd="0" presId="urn:microsoft.com/office/officeart/2005/8/layout/list1"/>
    <dgm:cxn modelId="{EE9B5787-A025-4940-9E6C-7D7BF2B4C269}" srcId="{CB0CF7A0-6A98-4115-96B5-09B3C25C407F}" destId="{FACACF40-8C3E-495E-8BDE-0A71FA86E138}" srcOrd="1" destOrd="0" parTransId="{992BAC59-F23F-47A9-9C33-C0299E038A1B}" sibTransId="{F97CAF9C-4FA8-494E-88B1-EEBB9564F536}"/>
    <dgm:cxn modelId="{5F7325D6-E20D-4C8B-9B14-82590204A4D8}" srcId="{CB0CF7A0-6A98-4115-96B5-09B3C25C407F}" destId="{E1360F5D-45D8-4904-9D9F-795C43F81D99}" srcOrd="0" destOrd="0" parTransId="{91395BFE-0665-4F29-8282-99839CB291A6}" sibTransId="{0047FA62-ABE3-44A3-A94C-FC5E6F431CA1}"/>
    <dgm:cxn modelId="{FA5F0374-A9B6-4BCB-A1B3-8C97AD9180B7}" srcId="{CB0CF7A0-6A98-4115-96B5-09B3C25C407F}" destId="{1A712AF7-A02B-4365-AF53-A05038F17D65}" srcOrd="3" destOrd="0" parTransId="{928B0896-148E-49CD-AB9E-892A579099D7}" sibTransId="{53313A0B-A75F-4E39-86A7-4790AB80EA50}"/>
    <dgm:cxn modelId="{9FE93C1B-11FB-42D7-9069-D1E5F6A204BA}" type="presOf" srcId="{1A712AF7-A02B-4365-AF53-A05038F17D65}" destId="{64622DBC-C531-43A1-A783-6C70F930F56B}" srcOrd="0" destOrd="0" presId="urn:microsoft.com/office/officeart/2005/8/layout/list1"/>
    <dgm:cxn modelId="{A034A71D-D78D-4F87-ABEC-259D23B908C7}" type="presOf" srcId="{1A712AF7-A02B-4365-AF53-A05038F17D65}" destId="{EC9DCCB0-3319-478B-ACB7-ECC6FE07F28A}" srcOrd="1" destOrd="0" presId="urn:microsoft.com/office/officeart/2005/8/layout/list1"/>
    <dgm:cxn modelId="{E3662292-606B-474F-8630-6A034D828AFE}" type="presOf" srcId="{B55A0A94-C6B1-4507-A759-55B9A5F8345A}" destId="{DA4B6C2D-D051-4787-9401-2AC94BCB8FE0}" srcOrd="0" destOrd="0" presId="urn:microsoft.com/office/officeart/2005/8/layout/list1"/>
    <dgm:cxn modelId="{B64E3E0C-639F-45D6-BB37-057D5893AFC4}" type="presOf" srcId="{FACACF40-8C3E-495E-8BDE-0A71FA86E138}" destId="{5564FB8C-5386-4C4C-A86C-EEDDE03636B9}" srcOrd="0" destOrd="0" presId="urn:microsoft.com/office/officeart/2005/8/layout/list1"/>
    <dgm:cxn modelId="{0ED8680F-2B74-4F4E-AF2C-E6417DF4ADAF}" srcId="{CB0CF7A0-6A98-4115-96B5-09B3C25C407F}" destId="{B55A0A94-C6B1-4507-A759-55B9A5F8345A}" srcOrd="2" destOrd="0" parTransId="{98DE09E9-43D4-4787-9FA3-19BC216CD1EB}" sibTransId="{2CC94C12-67EB-4DFE-97AA-8A5157B8DCF2}"/>
    <dgm:cxn modelId="{09595CD8-B762-4802-9542-DC862C15D989}" type="presOf" srcId="{CB0CF7A0-6A98-4115-96B5-09B3C25C407F}" destId="{6F8E4E9C-247E-44A2-8C40-AC1CC12EA2F7}" srcOrd="0" destOrd="0" presId="urn:microsoft.com/office/officeart/2005/8/layout/list1"/>
    <dgm:cxn modelId="{4DD60E40-3022-436F-BD94-5133D4D9E382}" type="presParOf" srcId="{6F8E4E9C-247E-44A2-8C40-AC1CC12EA2F7}" destId="{ABBE1A06-F6A0-4194-98ED-C326D8143960}" srcOrd="0" destOrd="0" presId="urn:microsoft.com/office/officeart/2005/8/layout/list1"/>
    <dgm:cxn modelId="{EE48E8EA-5B83-4059-A9E2-E60286ADCB8F}" type="presParOf" srcId="{ABBE1A06-F6A0-4194-98ED-C326D8143960}" destId="{6AEAE1E2-384C-4D60-91B8-DFAB1A368245}" srcOrd="0" destOrd="0" presId="urn:microsoft.com/office/officeart/2005/8/layout/list1"/>
    <dgm:cxn modelId="{CB1073F5-0E25-4F56-BCD9-C6C63FD045FB}" type="presParOf" srcId="{ABBE1A06-F6A0-4194-98ED-C326D8143960}" destId="{CB6608A3-02BF-4D2C-82A6-19F9FE14BB65}" srcOrd="1" destOrd="0" presId="urn:microsoft.com/office/officeart/2005/8/layout/list1"/>
    <dgm:cxn modelId="{57BE4C8D-C437-4C80-B9E4-63008DE5C3A0}" type="presParOf" srcId="{6F8E4E9C-247E-44A2-8C40-AC1CC12EA2F7}" destId="{03066B8B-7840-4F15-B336-87BE05F6CF70}" srcOrd="1" destOrd="0" presId="urn:microsoft.com/office/officeart/2005/8/layout/list1"/>
    <dgm:cxn modelId="{4FFDBB43-5E14-4D1F-9473-543E64E81DE4}" type="presParOf" srcId="{6F8E4E9C-247E-44A2-8C40-AC1CC12EA2F7}" destId="{D26CE17F-F1E3-4945-BEFC-39157DD35EAF}" srcOrd="2" destOrd="0" presId="urn:microsoft.com/office/officeart/2005/8/layout/list1"/>
    <dgm:cxn modelId="{6B757E0B-7DB2-4102-BDEE-D3E9270397C9}" type="presParOf" srcId="{6F8E4E9C-247E-44A2-8C40-AC1CC12EA2F7}" destId="{20A4D95D-3310-41F0-92B3-A85851F7B904}" srcOrd="3" destOrd="0" presId="urn:microsoft.com/office/officeart/2005/8/layout/list1"/>
    <dgm:cxn modelId="{34EF3E5E-37C9-430E-A345-652565B8F310}" type="presParOf" srcId="{6F8E4E9C-247E-44A2-8C40-AC1CC12EA2F7}" destId="{83880992-DE59-4DB9-8D68-6A1CD602B6E7}" srcOrd="4" destOrd="0" presId="urn:microsoft.com/office/officeart/2005/8/layout/list1"/>
    <dgm:cxn modelId="{98BD5E6A-A129-4182-AE09-1EF5D5F21C7B}" type="presParOf" srcId="{83880992-DE59-4DB9-8D68-6A1CD602B6E7}" destId="{5564FB8C-5386-4C4C-A86C-EEDDE03636B9}" srcOrd="0" destOrd="0" presId="urn:microsoft.com/office/officeart/2005/8/layout/list1"/>
    <dgm:cxn modelId="{59E85958-8694-4081-A482-5DF882C24019}" type="presParOf" srcId="{83880992-DE59-4DB9-8D68-6A1CD602B6E7}" destId="{A298055C-51E2-4155-BC2D-32F11E6ACF11}" srcOrd="1" destOrd="0" presId="urn:microsoft.com/office/officeart/2005/8/layout/list1"/>
    <dgm:cxn modelId="{487C726B-02F6-41B7-80DC-84EFF7193306}" type="presParOf" srcId="{6F8E4E9C-247E-44A2-8C40-AC1CC12EA2F7}" destId="{2A6E17BB-8410-4FFC-B31C-DB81C692ADDE}" srcOrd="5" destOrd="0" presId="urn:microsoft.com/office/officeart/2005/8/layout/list1"/>
    <dgm:cxn modelId="{5C5C1E1E-4CB0-44D5-A28B-D9B39538D0F3}" type="presParOf" srcId="{6F8E4E9C-247E-44A2-8C40-AC1CC12EA2F7}" destId="{7EADBC40-9A43-4B96-83F5-452F023DE7C7}" srcOrd="6" destOrd="0" presId="urn:microsoft.com/office/officeart/2005/8/layout/list1"/>
    <dgm:cxn modelId="{243C00AF-82B1-42DA-8688-E9E154173575}" type="presParOf" srcId="{6F8E4E9C-247E-44A2-8C40-AC1CC12EA2F7}" destId="{09602FEE-B676-4D09-936B-E3294534A0CA}" srcOrd="7" destOrd="0" presId="urn:microsoft.com/office/officeart/2005/8/layout/list1"/>
    <dgm:cxn modelId="{8FC25666-7C37-4DE4-9C06-335EE191FA55}" type="presParOf" srcId="{6F8E4E9C-247E-44A2-8C40-AC1CC12EA2F7}" destId="{364BF3D1-80F8-4E04-9E1E-FEFE08242706}" srcOrd="8" destOrd="0" presId="urn:microsoft.com/office/officeart/2005/8/layout/list1"/>
    <dgm:cxn modelId="{BD17AA28-72D9-4BB2-A20B-34EF5543A5FB}" type="presParOf" srcId="{364BF3D1-80F8-4E04-9E1E-FEFE08242706}" destId="{DA4B6C2D-D051-4787-9401-2AC94BCB8FE0}" srcOrd="0" destOrd="0" presId="urn:microsoft.com/office/officeart/2005/8/layout/list1"/>
    <dgm:cxn modelId="{61FBB860-6741-447D-859A-F9F4D063F0E5}" type="presParOf" srcId="{364BF3D1-80F8-4E04-9E1E-FEFE08242706}" destId="{8BCCA0AF-0430-44D1-A93C-A4EA6B326D5E}" srcOrd="1" destOrd="0" presId="urn:microsoft.com/office/officeart/2005/8/layout/list1"/>
    <dgm:cxn modelId="{0D538F1C-CF9F-4A30-866A-495BF1C57CE6}" type="presParOf" srcId="{6F8E4E9C-247E-44A2-8C40-AC1CC12EA2F7}" destId="{B9605188-FF60-4E96-AB1A-A912253154DD}" srcOrd="9" destOrd="0" presId="urn:microsoft.com/office/officeart/2005/8/layout/list1"/>
    <dgm:cxn modelId="{B836B395-BFB8-46AB-BACE-42BDA8A58437}" type="presParOf" srcId="{6F8E4E9C-247E-44A2-8C40-AC1CC12EA2F7}" destId="{B5E629AA-FF8D-4BA5-9DD9-B60ABAFA7CA2}" srcOrd="10" destOrd="0" presId="urn:microsoft.com/office/officeart/2005/8/layout/list1"/>
    <dgm:cxn modelId="{1948753A-7493-4717-A5F5-DF14F3937E54}" type="presParOf" srcId="{6F8E4E9C-247E-44A2-8C40-AC1CC12EA2F7}" destId="{899A2ED6-2C0B-4107-AC0C-BF1ED69B7566}" srcOrd="11" destOrd="0" presId="urn:microsoft.com/office/officeart/2005/8/layout/list1"/>
    <dgm:cxn modelId="{42E82AB1-47EE-4D7B-8E08-E22D51B24AA4}" type="presParOf" srcId="{6F8E4E9C-247E-44A2-8C40-AC1CC12EA2F7}" destId="{52778C76-E08C-4005-B386-BB47CC764A7C}" srcOrd="12" destOrd="0" presId="urn:microsoft.com/office/officeart/2005/8/layout/list1"/>
    <dgm:cxn modelId="{5C62580F-01A9-4293-AAC5-9D00FE9333AB}" type="presParOf" srcId="{52778C76-E08C-4005-B386-BB47CC764A7C}" destId="{64622DBC-C531-43A1-A783-6C70F930F56B}" srcOrd="0" destOrd="0" presId="urn:microsoft.com/office/officeart/2005/8/layout/list1"/>
    <dgm:cxn modelId="{611F80EC-18F4-463B-8F25-37E2E136FF94}" type="presParOf" srcId="{52778C76-E08C-4005-B386-BB47CC764A7C}" destId="{EC9DCCB0-3319-478B-ACB7-ECC6FE07F28A}" srcOrd="1" destOrd="0" presId="urn:microsoft.com/office/officeart/2005/8/layout/list1"/>
    <dgm:cxn modelId="{56790021-F707-446C-9EC2-E695255117D1}" type="presParOf" srcId="{6F8E4E9C-247E-44A2-8C40-AC1CC12EA2F7}" destId="{48112913-64EC-4100-BB4D-54EFF6B4B289}" srcOrd="13" destOrd="0" presId="urn:microsoft.com/office/officeart/2005/8/layout/list1"/>
    <dgm:cxn modelId="{B25E2B79-4F7F-47F4-933E-73849A124C2D}" type="presParOf" srcId="{6F8E4E9C-247E-44A2-8C40-AC1CC12EA2F7}" destId="{3002FA85-CAB4-4472-B23A-BB1D185AB38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E17F-F1E3-4945-BEFC-39157DD35EA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608A3-02BF-4D2C-82A6-19F9FE14BB6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1. </a:t>
          </a:r>
          <a:r>
            <a:rPr lang="en-US" sz="2400" kern="1200" smtClean="0"/>
            <a:t>Hành động giá PriceAction là gì?</a:t>
          </a:r>
          <a:endParaRPr lang="vi-VN" sz="2400" kern="1200"/>
        </a:p>
      </dsp:txBody>
      <dsp:txXfrm>
        <a:off x="560365" y="97774"/>
        <a:ext cx="7291750" cy="639310"/>
      </dsp:txXfrm>
    </dsp:sp>
    <dsp:sp modelId="{7EADBC40-9A43-4B96-83F5-452F023DE7C7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8055C-51E2-4155-BC2D-32F11E6ACF1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2. Các mô hình Price Action Căn bản PinBar, InsideBar</a:t>
          </a:r>
          <a:endParaRPr lang="vi-VN" sz="2400" kern="1200"/>
        </a:p>
      </dsp:txBody>
      <dsp:txXfrm>
        <a:off x="560365" y="1186414"/>
        <a:ext cx="7291750" cy="639310"/>
      </dsp:txXfrm>
    </dsp:sp>
    <dsp:sp modelId="{B5E629AA-FF8D-4BA5-9DD9-B60ABAFA7CA2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CA0AF-0430-44D1-A93C-A4EA6B326D5E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3. Giao dịch với PinBar InsideBar</a:t>
          </a:r>
          <a:endParaRPr lang="vi-VN" sz="2400" kern="1200"/>
        </a:p>
      </dsp:txBody>
      <dsp:txXfrm>
        <a:off x="560365" y="2275054"/>
        <a:ext cx="7291750" cy="639310"/>
      </dsp:txXfrm>
    </dsp:sp>
    <dsp:sp modelId="{3002FA85-CAB4-4472-B23A-BB1D185AB381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CCB0-3319-478B-ACB7-ECC6FE07F28A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4. Thực hành phân tích trên biểu đồ, ra vào lệnh</a:t>
          </a:r>
          <a:endParaRPr lang="vi-VN" sz="2400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 smtClean="0"/>
              <a:t>14: Price Action</a:t>
            </a:r>
            <a:br>
              <a:rPr lang="en-US" sz="4800" b="1" smtClean="0"/>
            </a:br>
            <a:r>
              <a:rPr lang="en-US" sz="4800" b="1" smtClean="0"/>
              <a:t>PinBar, InsideBar</a:t>
            </a:r>
            <a:endParaRPr lang="en-US" sz="4800" b="1"/>
          </a:p>
        </p:txBody>
      </p:sp>
      <p:pic>
        <p:nvPicPr>
          <p:cNvPr id="13316" name="Picture 4" descr="Image result for price 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03" y="1925224"/>
            <a:ext cx="8933299" cy="49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giao dịch </a:t>
            </a:r>
            <a:r>
              <a:rPr lang="en-US"/>
              <a:t>với </a:t>
            </a:r>
            <a:r>
              <a:rPr lang="en-US" smtClean="0"/>
              <a:t>PinBar</a:t>
            </a:r>
            <a:endParaRPr lang="vi-VN"/>
          </a:p>
        </p:txBody>
      </p:sp>
      <p:pic>
        <p:nvPicPr>
          <p:cNvPr id="512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17" y="1791049"/>
            <a:ext cx="8907966" cy="47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</a:t>
            </a:r>
            <a:r>
              <a:rPr lang="en-US"/>
              <a:t>InsideBar</a:t>
            </a:r>
            <a:endParaRPr lang="vi-VN"/>
          </a:p>
        </p:txBody>
      </p:sp>
      <p:pic>
        <p:nvPicPr>
          <p:cNvPr id="6146" name="Picture 2" descr="Image result for pin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84" y="1690688"/>
            <a:ext cx="8978831" cy="4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InsideBar</a:t>
            </a:r>
            <a:endParaRPr lang="vi-VN"/>
          </a:p>
        </p:txBody>
      </p:sp>
      <p:pic>
        <p:nvPicPr>
          <p:cNvPr id="8194" name="Picture 2" descr="Image result for insider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57" y="1813352"/>
            <a:ext cx="8423486" cy="46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InsideBar</a:t>
            </a:r>
            <a:endParaRPr lang="vi-VN"/>
          </a:p>
        </p:txBody>
      </p:sp>
      <p:pic>
        <p:nvPicPr>
          <p:cNvPr id="11266" name="Picture 2" descr="Image result for insider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77" y="1803321"/>
            <a:ext cx="9022446" cy="46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InsideBar</a:t>
            </a:r>
            <a:endParaRPr lang="vi-VN"/>
          </a:p>
        </p:txBody>
      </p:sp>
      <p:pic>
        <p:nvPicPr>
          <p:cNvPr id="1024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98" y="1851102"/>
            <a:ext cx="8992003" cy="4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InsideBar</a:t>
            </a:r>
            <a:endParaRPr lang="vi-VN"/>
          </a:p>
        </p:txBody>
      </p:sp>
      <p:pic>
        <p:nvPicPr>
          <p:cNvPr id="9218" name="Picture 2" descr="Image result for insider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30" y="1690687"/>
            <a:ext cx="9501740" cy="47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0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phân tích trên biểu đồ</a:t>
            </a:r>
            <a:endParaRPr lang="vi-VN"/>
          </a:p>
        </p:txBody>
      </p:sp>
      <p:pic>
        <p:nvPicPr>
          <p:cNvPr id="4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13020" cy="497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77" y="312738"/>
            <a:ext cx="8597991" cy="3428459"/>
          </a:xfrm>
          <a:prstGeom prst="rect">
            <a:avLst/>
          </a:prstGeom>
        </p:spPr>
      </p:pic>
      <p:sp>
        <p:nvSpPr>
          <p:cNvPr id="2" name="AutoShape 2" descr="Image result for ÄÄng kÃ½ kÃª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" name="AutoShape 4" descr="Image result for ÄÄng kÃ½ kÃªn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84" y="3741197"/>
            <a:ext cx="8410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" y="1027906"/>
            <a:ext cx="11628225" cy="45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Cần nắm vững những nội dung sau:</a:t>
            </a:r>
            <a:endParaRPr lang="vi-VN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31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5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Action là gì?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Price Action: Hành động giá.</a:t>
            </a:r>
          </a:p>
          <a:p>
            <a:r>
              <a:rPr lang="en-US" smtClean="0"/>
              <a:t>Là 1 trường phái phân tích kĩ thuật không dùng bất kì 1 công cụ hỗ trợ nào khác ngoài nến (thỉnh thoảng kết hợp thêm Elliott Fibo và MA)</a:t>
            </a:r>
          </a:p>
          <a:p>
            <a:r>
              <a:rPr lang="en-US" smtClean="0"/>
              <a:t>Đây là cảnh giới cao nhất của phân tích kĩ thuật.</a:t>
            </a:r>
          </a:p>
          <a:p>
            <a:r>
              <a:rPr lang="en-US" smtClean="0"/>
              <a:t>Đòi hỏi thời gian quan sát thị trường lâu. Hiểu được cách vận hành.</a:t>
            </a:r>
          </a:p>
          <a:p>
            <a:pPr marL="0" indent="0">
              <a:buNone/>
            </a:pPr>
            <a:r>
              <a:rPr lang="en-US" smtClean="0"/>
              <a:t>Hiểu quy luật về giá cả, đặc tính các con sóng, tâm lý nhà đầu tư trong từng giai đoạn thị trường.</a:t>
            </a:r>
          </a:p>
          <a:p>
            <a:r>
              <a:rPr lang="en-US" smtClean="0"/>
              <a:t>Trader mới có thể rút ngắn thời gian, bằng cách học hỏi kinh nghiệm của người đi trước.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07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PinBar và InsideBar</a:t>
            </a:r>
            <a:endParaRPr lang="vi-VN"/>
          </a:p>
        </p:txBody>
      </p:sp>
      <p:pic>
        <p:nvPicPr>
          <p:cNvPr id="2050" name="Picture 2" descr="Image result for pin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86" y="1489966"/>
            <a:ext cx="8766428" cy="49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PinBar và InsideBar</a:t>
            </a:r>
            <a:endParaRPr lang="vi-VN"/>
          </a:p>
        </p:txBody>
      </p:sp>
      <p:pic>
        <p:nvPicPr>
          <p:cNvPr id="7170" name="Picture 2" descr="Image result for insider bar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74" y="1478814"/>
            <a:ext cx="9088251" cy="489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Phá hỗ trợ kháng cự giả bằng Pinbar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87" y="1457126"/>
            <a:ext cx="9367025" cy="50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7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giao dịch với PinBar</a:t>
            </a:r>
            <a:endParaRPr lang="vi-VN"/>
          </a:p>
        </p:txBody>
      </p:sp>
      <p:pic>
        <p:nvPicPr>
          <p:cNvPr id="1026" name="Picture 2" descr="Image result for pin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15" y="1690688"/>
            <a:ext cx="8909824" cy="47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giao dịch </a:t>
            </a:r>
            <a:r>
              <a:rPr lang="en-US"/>
              <a:t>với </a:t>
            </a:r>
            <a:r>
              <a:rPr lang="en-US" smtClean="0"/>
              <a:t>PinBar</a:t>
            </a:r>
            <a:endParaRPr lang="vi-VN"/>
          </a:p>
        </p:txBody>
      </p:sp>
      <p:pic>
        <p:nvPicPr>
          <p:cNvPr id="4098" name="Picture 2" descr="Image result for pin bar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11" y="1781020"/>
            <a:ext cx="8799778" cy="445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9820</TotalTime>
  <Words>228</Words>
  <Application>Microsoft Office PowerPoint</Application>
  <PresentationFormat>Widescreen</PresentationFormat>
  <Paragraphs>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Bài 14: Price Action PinBar, InsideBar</vt:lpstr>
      <vt:lpstr>PowerPoint Presentation</vt:lpstr>
      <vt:lpstr>Cần nắm vững những nội dung sau:</vt:lpstr>
      <vt:lpstr>Price Action là gì?</vt:lpstr>
      <vt:lpstr>PinBar và InsideBar</vt:lpstr>
      <vt:lpstr>PinBar và InsideBar</vt:lpstr>
      <vt:lpstr>Phá hỗ trợ kháng cự giả bằng Pinbar</vt:lpstr>
      <vt:lpstr>Cách giao dịch với PinBar</vt:lpstr>
      <vt:lpstr>Cách giao dịch với PinBar</vt:lpstr>
      <vt:lpstr>Cách giao dịch với PinBar</vt:lpstr>
      <vt:lpstr>Giao dịch với InsideBar</vt:lpstr>
      <vt:lpstr>Giao dịch với InsideBar</vt:lpstr>
      <vt:lpstr>Giao dịch với InsideBar</vt:lpstr>
      <vt:lpstr>Giao dịch với InsideBar</vt:lpstr>
      <vt:lpstr>Giao dịch với InsideBar</vt:lpstr>
      <vt:lpstr>Thực hành phân tích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1011</cp:revision>
  <dcterms:created xsi:type="dcterms:W3CDTF">2018-07-19T05:59:50Z</dcterms:created>
  <dcterms:modified xsi:type="dcterms:W3CDTF">2019-06-18T02:41:52Z</dcterms:modified>
</cp:coreProperties>
</file>