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65" r:id="rId4"/>
    <p:sldId id="274" r:id="rId5"/>
    <p:sldId id="279" r:id="rId6"/>
    <p:sldId id="281" r:id="rId7"/>
    <p:sldId id="283" r:id="rId8"/>
    <p:sldId id="284" r:id="rId9"/>
    <p:sldId id="28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C2DDE-CC81-4F26-A58D-3470FE4A0781}" type="doc">
      <dgm:prSet loTypeId="urn:diagrams.loki3.com/Bracket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594ABA96-5775-4F4F-B52C-C1E06A0ECDDD}">
      <dgm:prSet phldrT="[Text]"/>
      <dgm:spPr/>
      <dgm:t>
        <a:bodyPr/>
        <a:lstStyle/>
        <a:p>
          <a:r>
            <a:rPr lang="en-US" smtClean="0"/>
            <a:t>1</a:t>
          </a:r>
          <a:endParaRPr lang="vi-VN"/>
        </a:p>
      </dgm:t>
    </dgm:pt>
    <dgm:pt modelId="{055162E6-86AE-40D9-982D-5C4E9EBF5CA4}" type="parTrans" cxnId="{92BDD26B-831B-41AB-9424-F0CCBD3C01FB}">
      <dgm:prSet/>
      <dgm:spPr/>
      <dgm:t>
        <a:bodyPr/>
        <a:lstStyle/>
        <a:p>
          <a:endParaRPr lang="vi-VN"/>
        </a:p>
      </dgm:t>
    </dgm:pt>
    <dgm:pt modelId="{ABE7ED66-AACA-4817-A8D0-47DC7E6AE78B}" type="sibTrans" cxnId="{92BDD26B-831B-41AB-9424-F0CCBD3C01FB}">
      <dgm:prSet/>
      <dgm:spPr/>
      <dgm:t>
        <a:bodyPr/>
        <a:lstStyle/>
        <a:p>
          <a:endParaRPr lang="vi-VN"/>
        </a:p>
      </dgm:t>
    </dgm:pt>
    <dgm:pt modelId="{1ABD0C70-B4C9-45F6-BC08-B8A29E831EA0}">
      <dgm:prSet phldrT="[Text]"/>
      <dgm:spPr/>
      <dgm:t>
        <a:bodyPr/>
        <a:lstStyle/>
        <a:p>
          <a:r>
            <a:rPr lang="en-US" smtClean="0"/>
            <a:t>Chọn Sàn Giao Dịch</a:t>
          </a:r>
          <a:endParaRPr lang="vi-VN"/>
        </a:p>
      </dgm:t>
    </dgm:pt>
    <dgm:pt modelId="{F58C7206-F0A2-40A6-9C1A-6638004C79A8}" type="parTrans" cxnId="{B6708F42-F4D1-495A-8EA3-5ACF9223B942}">
      <dgm:prSet/>
      <dgm:spPr/>
      <dgm:t>
        <a:bodyPr/>
        <a:lstStyle/>
        <a:p>
          <a:endParaRPr lang="vi-VN"/>
        </a:p>
      </dgm:t>
    </dgm:pt>
    <dgm:pt modelId="{336902F1-FA7C-418E-BF74-2DC31E2582EB}" type="sibTrans" cxnId="{B6708F42-F4D1-495A-8EA3-5ACF9223B942}">
      <dgm:prSet/>
      <dgm:spPr/>
      <dgm:t>
        <a:bodyPr/>
        <a:lstStyle/>
        <a:p>
          <a:endParaRPr lang="vi-VN"/>
        </a:p>
      </dgm:t>
    </dgm:pt>
    <dgm:pt modelId="{8FF59781-0BF0-43FD-8004-9A154D4946BE}">
      <dgm:prSet phldrT="[Text]"/>
      <dgm:spPr/>
      <dgm:t>
        <a:bodyPr/>
        <a:lstStyle/>
        <a:p>
          <a:r>
            <a:rPr lang="en-US" smtClean="0"/>
            <a:t>2</a:t>
          </a:r>
          <a:endParaRPr lang="vi-VN"/>
        </a:p>
      </dgm:t>
    </dgm:pt>
    <dgm:pt modelId="{DF8988A4-B18D-4CD5-9C87-535D516B47DE}" type="parTrans" cxnId="{CA141479-9FAF-473B-92F0-7DE250B704ED}">
      <dgm:prSet/>
      <dgm:spPr/>
      <dgm:t>
        <a:bodyPr/>
        <a:lstStyle/>
        <a:p>
          <a:endParaRPr lang="vi-VN"/>
        </a:p>
      </dgm:t>
    </dgm:pt>
    <dgm:pt modelId="{0E004880-4452-4A05-B11B-B3B7AD341942}" type="sibTrans" cxnId="{CA141479-9FAF-473B-92F0-7DE250B704ED}">
      <dgm:prSet/>
      <dgm:spPr/>
      <dgm:t>
        <a:bodyPr/>
        <a:lstStyle/>
        <a:p>
          <a:endParaRPr lang="vi-VN"/>
        </a:p>
      </dgm:t>
    </dgm:pt>
    <dgm:pt modelId="{FF203366-CEA3-48DE-98D4-C01A73996412}">
      <dgm:prSet phldrT="[Text]"/>
      <dgm:spPr/>
      <dgm:t>
        <a:bodyPr/>
        <a:lstStyle/>
        <a:p>
          <a:r>
            <a:rPr lang="en-US" smtClean="0"/>
            <a:t>Cài Đặt MT4</a:t>
          </a:r>
          <a:endParaRPr lang="vi-VN"/>
        </a:p>
      </dgm:t>
    </dgm:pt>
    <dgm:pt modelId="{ADB8A1E0-C986-4E48-8ABE-31A80BB3D0B5}" type="parTrans" cxnId="{927F460A-3280-4DD9-9B36-FCFAC360D736}">
      <dgm:prSet/>
      <dgm:spPr/>
      <dgm:t>
        <a:bodyPr/>
        <a:lstStyle/>
        <a:p>
          <a:endParaRPr lang="vi-VN"/>
        </a:p>
      </dgm:t>
    </dgm:pt>
    <dgm:pt modelId="{D78304E0-EEA3-4FC3-87D5-1E1ACC34336E}" type="sibTrans" cxnId="{927F460A-3280-4DD9-9B36-FCFAC360D736}">
      <dgm:prSet/>
      <dgm:spPr/>
      <dgm:t>
        <a:bodyPr/>
        <a:lstStyle/>
        <a:p>
          <a:endParaRPr lang="vi-VN"/>
        </a:p>
      </dgm:t>
    </dgm:pt>
    <dgm:pt modelId="{A6FBE689-FAA5-4049-B8A2-82AC337D2439}" type="pres">
      <dgm:prSet presAssocID="{569C2DDE-CC81-4F26-A58D-3470FE4A0781}" presName="Name0" presStyleCnt="0">
        <dgm:presLayoutVars>
          <dgm:dir/>
          <dgm:animLvl val="lvl"/>
          <dgm:resizeHandles val="exact"/>
        </dgm:presLayoutVars>
      </dgm:prSet>
      <dgm:spPr/>
    </dgm:pt>
    <dgm:pt modelId="{DE3F8968-2014-40AE-98B6-198EC5626C79}" type="pres">
      <dgm:prSet presAssocID="{594ABA96-5775-4F4F-B52C-C1E06A0ECDDD}" presName="linNode" presStyleCnt="0"/>
      <dgm:spPr/>
    </dgm:pt>
    <dgm:pt modelId="{9D5E8300-B341-4060-B66C-AE6371C38FF8}" type="pres">
      <dgm:prSet presAssocID="{594ABA96-5775-4F4F-B52C-C1E06A0ECDDD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3AD1EA-791E-4FDB-804D-FB09F9DAA117}" type="pres">
      <dgm:prSet presAssocID="{594ABA96-5775-4F4F-B52C-C1E06A0ECDDD}" presName="bracket" presStyleLbl="parChTrans1D1" presStyleIdx="0" presStyleCnt="2"/>
      <dgm:spPr/>
    </dgm:pt>
    <dgm:pt modelId="{476ADCDA-ADEA-44B4-B826-0A2B1823127F}" type="pres">
      <dgm:prSet presAssocID="{594ABA96-5775-4F4F-B52C-C1E06A0ECDDD}" presName="spH" presStyleCnt="0"/>
      <dgm:spPr/>
    </dgm:pt>
    <dgm:pt modelId="{0A9BC745-5725-4381-B5B4-F679068EC4A7}" type="pres">
      <dgm:prSet presAssocID="{594ABA96-5775-4F4F-B52C-C1E06A0ECDD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BE68A3E-5B1F-4D32-88AF-FF594056EFA8}" type="pres">
      <dgm:prSet presAssocID="{ABE7ED66-AACA-4817-A8D0-47DC7E6AE78B}" presName="spV" presStyleCnt="0"/>
      <dgm:spPr/>
    </dgm:pt>
    <dgm:pt modelId="{2C2B3B6B-0CBC-4ABA-81A6-575A311AC0B5}" type="pres">
      <dgm:prSet presAssocID="{8FF59781-0BF0-43FD-8004-9A154D4946BE}" presName="linNode" presStyleCnt="0"/>
      <dgm:spPr/>
    </dgm:pt>
    <dgm:pt modelId="{23837A61-362A-4915-9BF1-ED8AAEF8DD4A}" type="pres">
      <dgm:prSet presAssocID="{8FF59781-0BF0-43FD-8004-9A154D4946BE}" presName="parTx" presStyleLbl="revTx" presStyleIdx="1" presStyleCnt="2">
        <dgm:presLayoutVars>
          <dgm:chMax val="1"/>
          <dgm:bulletEnabled val="1"/>
        </dgm:presLayoutVars>
      </dgm:prSet>
      <dgm:spPr/>
    </dgm:pt>
    <dgm:pt modelId="{F370CEC6-6735-41C9-B291-A7B67001DEC0}" type="pres">
      <dgm:prSet presAssocID="{8FF59781-0BF0-43FD-8004-9A154D4946BE}" presName="bracket" presStyleLbl="parChTrans1D1" presStyleIdx="1" presStyleCnt="2"/>
      <dgm:spPr/>
    </dgm:pt>
    <dgm:pt modelId="{B38596BF-D34B-4662-B875-3B05C3619B67}" type="pres">
      <dgm:prSet presAssocID="{8FF59781-0BF0-43FD-8004-9A154D4946BE}" presName="spH" presStyleCnt="0"/>
      <dgm:spPr/>
    </dgm:pt>
    <dgm:pt modelId="{2327E8EC-B98A-4173-B186-AA33A6F93800}" type="pres">
      <dgm:prSet presAssocID="{8FF59781-0BF0-43FD-8004-9A154D4946BE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DC8F8BB-9AFC-429B-865C-798FBF1701FF}" type="presOf" srcId="{1ABD0C70-B4C9-45F6-BC08-B8A29E831EA0}" destId="{0A9BC745-5725-4381-B5B4-F679068EC4A7}" srcOrd="0" destOrd="0" presId="urn:diagrams.loki3.com/BracketList"/>
    <dgm:cxn modelId="{7C87B75B-018C-4C66-BEA5-08DDB2186D0D}" type="presOf" srcId="{569C2DDE-CC81-4F26-A58D-3470FE4A0781}" destId="{A6FBE689-FAA5-4049-B8A2-82AC337D2439}" srcOrd="0" destOrd="0" presId="urn:diagrams.loki3.com/BracketList"/>
    <dgm:cxn modelId="{92BDD26B-831B-41AB-9424-F0CCBD3C01FB}" srcId="{569C2DDE-CC81-4F26-A58D-3470FE4A0781}" destId="{594ABA96-5775-4F4F-B52C-C1E06A0ECDDD}" srcOrd="0" destOrd="0" parTransId="{055162E6-86AE-40D9-982D-5C4E9EBF5CA4}" sibTransId="{ABE7ED66-AACA-4817-A8D0-47DC7E6AE78B}"/>
    <dgm:cxn modelId="{CA141479-9FAF-473B-92F0-7DE250B704ED}" srcId="{569C2DDE-CC81-4F26-A58D-3470FE4A0781}" destId="{8FF59781-0BF0-43FD-8004-9A154D4946BE}" srcOrd="1" destOrd="0" parTransId="{DF8988A4-B18D-4CD5-9C87-535D516B47DE}" sibTransId="{0E004880-4452-4A05-B11B-B3B7AD341942}"/>
    <dgm:cxn modelId="{A998D9A0-F382-4B26-B4E9-56D30B8F9E67}" type="presOf" srcId="{594ABA96-5775-4F4F-B52C-C1E06A0ECDDD}" destId="{9D5E8300-B341-4060-B66C-AE6371C38FF8}" srcOrd="0" destOrd="0" presId="urn:diagrams.loki3.com/BracketList"/>
    <dgm:cxn modelId="{B6708F42-F4D1-495A-8EA3-5ACF9223B942}" srcId="{594ABA96-5775-4F4F-B52C-C1E06A0ECDDD}" destId="{1ABD0C70-B4C9-45F6-BC08-B8A29E831EA0}" srcOrd="0" destOrd="0" parTransId="{F58C7206-F0A2-40A6-9C1A-6638004C79A8}" sibTransId="{336902F1-FA7C-418E-BF74-2DC31E2582EB}"/>
    <dgm:cxn modelId="{8B9F959A-20BC-4F81-B640-D8278972D3B9}" type="presOf" srcId="{8FF59781-0BF0-43FD-8004-9A154D4946BE}" destId="{23837A61-362A-4915-9BF1-ED8AAEF8DD4A}" srcOrd="0" destOrd="0" presId="urn:diagrams.loki3.com/BracketList"/>
    <dgm:cxn modelId="{927F460A-3280-4DD9-9B36-FCFAC360D736}" srcId="{8FF59781-0BF0-43FD-8004-9A154D4946BE}" destId="{FF203366-CEA3-48DE-98D4-C01A73996412}" srcOrd="0" destOrd="0" parTransId="{ADB8A1E0-C986-4E48-8ABE-31A80BB3D0B5}" sibTransId="{D78304E0-EEA3-4FC3-87D5-1E1ACC34336E}"/>
    <dgm:cxn modelId="{986985F3-5B69-40CE-BE36-D6579C550415}" type="presOf" srcId="{FF203366-CEA3-48DE-98D4-C01A73996412}" destId="{2327E8EC-B98A-4173-B186-AA33A6F93800}" srcOrd="0" destOrd="0" presId="urn:diagrams.loki3.com/BracketList"/>
    <dgm:cxn modelId="{497E7F34-6ED2-4699-9D41-13478ED75350}" type="presParOf" srcId="{A6FBE689-FAA5-4049-B8A2-82AC337D2439}" destId="{DE3F8968-2014-40AE-98B6-198EC5626C79}" srcOrd="0" destOrd="0" presId="urn:diagrams.loki3.com/BracketList"/>
    <dgm:cxn modelId="{F19B9424-9EA7-47F2-A7D7-F682407A2D6D}" type="presParOf" srcId="{DE3F8968-2014-40AE-98B6-198EC5626C79}" destId="{9D5E8300-B341-4060-B66C-AE6371C38FF8}" srcOrd="0" destOrd="0" presId="urn:diagrams.loki3.com/BracketList"/>
    <dgm:cxn modelId="{F8E77535-1904-4485-B6A1-443590342053}" type="presParOf" srcId="{DE3F8968-2014-40AE-98B6-198EC5626C79}" destId="{C53AD1EA-791E-4FDB-804D-FB09F9DAA117}" srcOrd="1" destOrd="0" presId="urn:diagrams.loki3.com/BracketList"/>
    <dgm:cxn modelId="{1899A485-CAD3-4CAA-A872-CF378EF8F261}" type="presParOf" srcId="{DE3F8968-2014-40AE-98B6-198EC5626C79}" destId="{476ADCDA-ADEA-44B4-B826-0A2B1823127F}" srcOrd="2" destOrd="0" presId="urn:diagrams.loki3.com/BracketList"/>
    <dgm:cxn modelId="{8B39C94A-1EDA-4FC6-97B2-9D78A4B02AF2}" type="presParOf" srcId="{DE3F8968-2014-40AE-98B6-198EC5626C79}" destId="{0A9BC745-5725-4381-B5B4-F679068EC4A7}" srcOrd="3" destOrd="0" presId="urn:diagrams.loki3.com/BracketList"/>
    <dgm:cxn modelId="{030AD6DE-8932-42B8-9184-840711AF984E}" type="presParOf" srcId="{A6FBE689-FAA5-4049-B8A2-82AC337D2439}" destId="{BBE68A3E-5B1F-4D32-88AF-FF594056EFA8}" srcOrd="1" destOrd="0" presId="urn:diagrams.loki3.com/BracketList"/>
    <dgm:cxn modelId="{8794F96C-B4D0-4EAD-AD0B-583C95C24E13}" type="presParOf" srcId="{A6FBE689-FAA5-4049-B8A2-82AC337D2439}" destId="{2C2B3B6B-0CBC-4ABA-81A6-575A311AC0B5}" srcOrd="2" destOrd="0" presId="urn:diagrams.loki3.com/BracketList"/>
    <dgm:cxn modelId="{381A7AB5-63D4-4EE1-98D3-C6D7DA4C8DE1}" type="presParOf" srcId="{2C2B3B6B-0CBC-4ABA-81A6-575A311AC0B5}" destId="{23837A61-362A-4915-9BF1-ED8AAEF8DD4A}" srcOrd="0" destOrd="0" presId="urn:diagrams.loki3.com/BracketList"/>
    <dgm:cxn modelId="{57F4053C-40DB-4FD3-8DED-68F31568CCDE}" type="presParOf" srcId="{2C2B3B6B-0CBC-4ABA-81A6-575A311AC0B5}" destId="{F370CEC6-6735-41C9-B291-A7B67001DEC0}" srcOrd="1" destOrd="0" presId="urn:diagrams.loki3.com/BracketList"/>
    <dgm:cxn modelId="{64253C8E-A768-484B-91ED-D83EF56E4D6B}" type="presParOf" srcId="{2C2B3B6B-0CBC-4ABA-81A6-575A311AC0B5}" destId="{B38596BF-D34B-4662-B875-3B05C3619B67}" srcOrd="2" destOrd="0" presId="urn:diagrams.loki3.com/BracketList"/>
    <dgm:cxn modelId="{874E0C1F-A61A-40E0-A1A2-618E94679ED3}" type="presParOf" srcId="{2C2B3B6B-0CBC-4ABA-81A6-575A311AC0B5}" destId="{2327E8EC-B98A-4173-B186-AA33A6F9380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E8300-B341-4060-B66C-AE6371C38FF8}">
      <dsp:nvSpPr>
        <dsp:cNvPr id="0" name=""/>
        <dsp:cNvSpPr/>
      </dsp:nvSpPr>
      <dsp:spPr>
        <a:xfrm>
          <a:off x="0" y="504584"/>
          <a:ext cx="2559204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152400" rIns="426720" bIns="152400" numCol="1" spcCol="1270" anchor="ctr" anchorCtr="0">
          <a:noAutofit/>
        </a:bodyPr>
        <a:lstStyle/>
        <a:p>
          <a:pPr lvl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1</a:t>
          </a:r>
          <a:endParaRPr lang="vi-VN" sz="6000" kern="1200"/>
        </a:p>
      </dsp:txBody>
      <dsp:txXfrm>
        <a:off x="0" y="504584"/>
        <a:ext cx="2559204" cy="1188000"/>
      </dsp:txXfrm>
    </dsp:sp>
    <dsp:sp modelId="{C53AD1EA-791E-4FDB-804D-FB09F9DAA117}">
      <dsp:nvSpPr>
        <dsp:cNvPr id="0" name=""/>
        <dsp:cNvSpPr/>
      </dsp:nvSpPr>
      <dsp:spPr>
        <a:xfrm>
          <a:off x="2559204" y="448896"/>
          <a:ext cx="511840" cy="1299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C745-5725-4381-B5B4-F679068EC4A7}">
      <dsp:nvSpPr>
        <dsp:cNvPr id="0" name=""/>
        <dsp:cNvSpPr/>
      </dsp:nvSpPr>
      <dsp:spPr>
        <a:xfrm>
          <a:off x="3275782" y="448896"/>
          <a:ext cx="6961036" cy="12993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smtClean="0"/>
            <a:t>Chọn Sàn Giao Dịch</a:t>
          </a:r>
          <a:endParaRPr lang="vi-VN" sz="6000" kern="1200"/>
        </a:p>
      </dsp:txBody>
      <dsp:txXfrm>
        <a:off x="3275782" y="448896"/>
        <a:ext cx="6961036" cy="1299375"/>
      </dsp:txXfrm>
    </dsp:sp>
    <dsp:sp modelId="{23837A61-362A-4915-9BF1-ED8AAEF8DD4A}">
      <dsp:nvSpPr>
        <dsp:cNvPr id="0" name=""/>
        <dsp:cNvSpPr/>
      </dsp:nvSpPr>
      <dsp:spPr>
        <a:xfrm>
          <a:off x="0" y="2019959"/>
          <a:ext cx="2559204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152400" rIns="426720" bIns="152400" numCol="1" spcCol="1270" anchor="ctr" anchorCtr="0">
          <a:noAutofit/>
        </a:bodyPr>
        <a:lstStyle/>
        <a:p>
          <a:pPr lvl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2</a:t>
          </a:r>
          <a:endParaRPr lang="vi-VN" sz="6000" kern="1200"/>
        </a:p>
      </dsp:txBody>
      <dsp:txXfrm>
        <a:off x="0" y="2019959"/>
        <a:ext cx="2559204" cy="1188000"/>
      </dsp:txXfrm>
    </dsp:sp>
    <dsp:sp modelId="{F370CEC6-6735-41C9-B291-A7B67001DEC0}">
      <dsp:nvSpPr>
        <dsp:cNvPr id="0" name=""/>
        <dsp:cNvSpPr/>
      </dsp:nvSpPr>
      <dsp:spPr>
        <a:xfrm>
          <a:off x="2559204" y="1964271"/>
          <a:ext cx="511840" cy="12993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7E8EC-B98A-4173-B186-AA33A6F93800}">
      <dsp:nvSpPr>
        <dsp:cNvPr id="0" name=""/>
        <dsp:cNvSpPr/>
      </dsp:nvSpPr>
      <dsp:spPr>
        <a:xfrm>
          <a:off x="3275782" y="1964271"/>
          <a:ext cx="6961036" cy="1299375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smtClean="0"/>
            <a:t>Cài Đặt MT4</a:t>
          </a:r>
          <a:endParaRPr lang="vi-VN" sz="6000" kern="1200"/>
        </a:p>
      </dsp:txBody>
      <dsp:txXfrm>
        <a:off x="3275782" y="1964271"/>
        <a:ext cx="6961036" cy="129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1C69-77AA-4C06-B07A-332508945C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2: Bắt Đầu Giao Dịch Từ Con Số 0</a:t>
            </a:r>
            <a:endParaRPr lang="en-US" sz="4800" b="1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06" y="2067117"/>
            <a:ext cx="7090294" cy="426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634064"/>
              </p:ext>
            </p:extLst>
          </p:nvPr>
        </p:nvGraphicFramePr>
        <p:xfrm>
          <a:off x="-178420" y="1940312"/>
          <a:ext cx="10236819" cy="371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sàn giao dịch (Broker)?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508124"/>
            <a:ext cx="6242825" cy="5004187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Nguyên tắc:</a:t>
            </a:r>
          </a:p>
          <a:p>
            <a:pPr marL="0" indent="0">
              <a:buNone/>
            </a:pPr>
            <a:r>
              <a:rPr lang="en-US" smtClean="0"/>
              <a:t>1. Sàn được cộng đồng đánh giá tốt.</a:t>
            </a:r>
          </a:p>
          <a:p>
            <a:pPr marL="0" indent="0">
              <a:buNone/>
            </a:pPr>
            <a:r>
              <a:rPr lang="en-US" smtClean="0"/>
              <a:t>2. Nạp rút tiền nhanh.</a:t>
            </a:r>
          </a:p>
          <a:p>
            <a:pPr marL="0" indent="0">
              <a:buNone/>
            </a:pPr>
            <a:r>
              <a:rPr lang="en-US" smtClean="0"/>
              <a:t>3. Có lý lịch tốt. Uy tín.</a:t>
            </a:r>
          </a:p>
          <a:p>
            <a:pPr marL="0" indent="0">
              <a:buNone/>
            </a:pPr>
            <a:r>
              <a:rPr lang="en-US" smtClean="0"/>
              <a:t>4. Có nhiều người hướng dẫn sử dụng rồi.</a:t>
            </a:r>
          </a:p>
          <a:p>
            <a:pPr marL="0" indent="0">
              <a:buNone/>
            </a:pPr>
            <a:r>
              <a:rPr lang="en-US" smtClean="0"/>
              <a:t>5. Được các trang web lớn, uy tín... đánh giá tốt (phí giao dịch, phí qua đêm, commission, đòn bẩy, chứng chỉ....)</a:t>
            </a:r>
          </a:p>
          <a:p>
            <a:pPr marL="0" indent="0">
              <a:buNone/>
            </a:pPr>
            <a:r>
              <a:rPr lang="en-US" smtClean="0"/>
              <a:t>6. Đội ngũ hỗ trợ nhanh, tốt, chất.</a:t>
            </a:r>
            <a:endParaRPr lang="vi-VN"/>
          </a:p>
        </p:txBody>
      </p:sp>
      <p:pic>
        <p:nvPicPr>
          <p:cNvPr id="2050" name="Picture 2" descr="Image result for choo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01" y="1849496"/>
            <a:ext cx="4320199" cy="397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sàn giao dịch?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7790" cy="4351338"/>
          </a:xfrm>
        </p:spPr>
        <p:txBody>
          <a:bodyPr/>
          <a:lstStyle/>
          <a:p>
            <a:r>
              <a:rPr lang="en-US" smtClean="0"/>
              <a:t>Hãy lên google gõ: </a:t>
            </a:r>
          </a:p>
          <a:p>
            <a:pPr marL="0" indent="0">
              <a:buNone/>
            </a:pPr>
            <a:r>
              <a:rPr lang="en-US" smtClean="0"/>
              <a:t>- Top 5 sàn giao dịch uy tín nhất Việt Nam.</a:t>
            </a:r>
          </a:p>
          <a:p>
            <a:pPr marL="0" indent="0">
              <a:buNone/>
            </a:pPr>
            <a:r>
              <a:rPr lang="en-US" smtClean="0"/>
              <a:t>- Top 10 sàn giao dịch uy tín nhất thế giới...</a:t>
            </a:r>
          </a:p>
          <a:p>
            <a:pPr marL="0" indent="0">
              <a:buNone/>
            </a:pPr>
            <a:r>
              <a:rPr lang="en-US" smtClean="0"/>
              <a:t>=&gt; Sau đó đọc thông tin về sàn đó </a:t>
            </a:r>
          </a:p>
          <a:p>
            <a:pPr marL="0" indent="0">
              <a:buNone/>
            </a:pPr>
            <a:r>
              <a:rPr lang="en-US" smtClean="0"/>
              <a:t>và chọn 1 sàn phù hợp.</a:t>
            </a:r>
          </a:p>
          <a:p>
            <a:endParaRPr lang="vi-VN"/>
          </a:p>
        </p:txBody>
      </p:sp>
      <p:pic>
        <p:nvPicPr>
          <p:cNvPr id="3074" name="Picture 2" descr="Image result for cho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52" y="1583473"/>
            <a:ext cx="3879732" cy="45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Đăng ký sàn và tạo tài khoản Demo trên MT4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 descr="Image result for mt4 demo accou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0020"/>
            <a:ext cx="10515600" cy="51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app Meta Trader 4 trên điện thoại</a:t>
            </a:r>
            <a:endParaRPr lang="vi-VN"/>
          </a:p>
        </p:txBody>
      </p:sp>
      <p:pic>
        <p:nvPicPr>
          <p:cNvPr id="5122" name="Picture 2" descr="Image result for metatrader 4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23" y="1690688"/>
            <a:ext cx="5854932" cy="51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5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Thắng và Thua</a:t>
            </a:r>
            <a:endParaRPr lang="vi-VN" b="1"/>
          </a:p>
        </p:txBody>
      </p:sp>
      <p:pic>
        <p:nvPicPr>
          <p:cNvPr id="1028" name="Picture 4" descr="Image result for football cry cr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95" y="1690688"/>
            <a:ext cx="54548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essi wi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7" y="1690688"/>
            <a:ext cx="526662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0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90% Trade FX là lỗ &lt;=&gt; 10% Thành công.</a:t>
            </a:r>
            <a:endParaRPr lang="vi-VN" b="1"/>
          </a:p>
        </p:txBody>
      </p:sp>
      <p:pic>
        <p:nvPicPr>
          <p:cNvPr id="2050" name="Picture 2" descr="Image result for fx lose mone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82" y="1690688"/>
            <a:ext cx="4130250" cy="43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78" y="2010439"/>
            <a:ext cx="4025590" cy="37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thế nào để thắng?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Hiểu luật chơi.</a:t>
            </a:r>
          </a:p>
          <a:p>
            <a:pPr marL="0" indent="0">
              <a:buNone/>
            </a:pPr>
            <a:r>
              <a:rPr lang="en-US" smtClean="0"/>
              <a:t>2. Học kĩ năng phân tích thị trường, phân tích biểu đồ.</a:t>
            </a:r>
          </a:p>
          <a:p>
            <a:pPr marL="0" indent="0">
              <a:buNone/>
            </a:pPr>
            <a:r>
              <a:rPr lang="en-US" smtClean="0"/>
              <a:t>3. Chiến đấu nhiều để có kinh nghiệm.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=&gt; Hãy chiến đấu bằng tài khoản Demo với cảm giác như đang chơi tài khoản thật. Đến khi nào có lãi đều đặn rồi múc tài khoản thật.</a:t>
            </a:r>
          </a:p>
          <a:p>
            <a:pPr marL="0" indent="0">
              <a:buNone/>
            </a:pPr>
            <a:r>
              <a:rPr lang="en-US" smtClean="0"/>
              <a:t>=&gt; Nếu chơi Demo mà thua lên thua xuống. Thì dẹp Forex dùm em!!!!</a:t>
            </a:r>
          </a:p>
        </p:txBody>
      </p:sp>
    </p:spTree>
    <p:extLst>
      <p:ext uri="{BB962C8B-B14F-4D97-AF65-F5344CB8AC3E}">
        <p14:creationId xmlns:p14="http://schemas.microsoft.com/office/powerpoint/2010/main" val="122316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283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Bài 2: Bắt Đầu Giao Dịch Từ Con Số 0</vt:lpstr>
      <vt:lpstr>Nội dung</vt:lpstr>
      <vt:lpstr>Chọn sàn giao dịch (Broker)?</vt:lpstr>
      <vt:lpstr>Chọn sàn giao dịch? </vt:lpstr>
      <vt:lpstr>Đăng ký sàn và tạo tài khoản Demo trên MT4</vt:lpstr>
      <vt:lpstr>Cài đặt app Meta Trader 4 trên điện thoại</vt:lpstr>
      <vt:lpstr>Thắng và Thua</vt:lpstr>
      <vt:lpstr>90% Trade FX là lỗ &lt;=&gt; 10% Thành công.</vt:lpstr>
      <vt:lpstr>Làm thế nào để thắng?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805</cp:revision>
  <dcterms:created xsi:type="dcterms:W3CDTF">2018-07-19T05:59:50Z</dcterms:created>
  <dcterms:modified xsi:type="dcterms:W3CDTF">2019-02-18T08:32:26Z</dcterms:modified>
</cp:coreProperties>
</file>