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83" r:id="rId4"/>
    <p:sldId id="284" r:id="rId5"/>
    <p:sldId id="285" r:id="rId6"/>
    <p:sldId id="289" r:id="rId7"/>
    <p:sldId id="288" r:id="rId8"/>
    <p:sldId id="290" r:id="rId9"/>
    <p:sldId id="286" r:id="rId10"/>
    <p:sldId id="28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1795" autoAdjust="0"/>
  </p:normalViewPr>
  <p:slideViewPr>
    <p:cSldViewPr snapToGrid="0">
      <p:cViewPr varScale="1">
        <p:scale>
          <a:sx n="57" d="100"/>
          <a:sy n="57" d="100"/>
        </p:scale>
        <p:origin x="9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CF7A0-6A98-4115-96B5-09B3C25C407F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E1360F5D-45D8-4904-9D9F-795C43F81D99}">
      <dgm:prSet phldrT="[Text]"/>
      <dgm:spPr/>
      <dgm:t>
        <a:bodyPr/>
        <a:lstStyle/>
        <a:p>
          <a:r>
            <a:rPr lang="en-US" smtClean="0"/>
            <a:t>1</a:t>
          </a:r>
          <a:r>
            <a:rPr lang="en-US" smtClean="0"/>
            <a:t>. Nắm được lý thuyết cung cầu</a:t>
          </a:r>
          <a:endParaRPr lang="vi-VN"/>
        </a:p>
      </dgm:t>
    </dgm:pt>
    <dgm:pt modelId="{91395BFE-0665-4F29-8282-99839CB291A6}" type="parTrans" cxnId="{5F7325D6-E20D-4C8B-9B14-82590204A4D8}">
      <dgm:prSet/>
      <dgm:spPr/>
      <dgm:t>
        <a:bodyPr/>
        <a:lstStyle/>
        <a:p>
          <a:endParaRPr lang="vi-VN"/>
        </a:p>
      </dgm:t>
    </dgm:pt>
    <dgm:pt modelId="{0047FA62-ABE3-44A3-A94C-FC5E6F431CA1}" type="sibTrans" cxnId="{5F7325D6-E20D-4C8B-9B14-82590204A4D8}">
      <dgm:prSet/>
      <dgm:spPr/>
      <dgm:t>
        <a:bodyPr/>
        <a:lstStyle/>
        <a:p>
          <a:endParaRPr lang="vi-VN"/>
        </a:p>
      </dgm:t>
    </dgm:pt>
    <dgm:pt modelId="{EE233329-C1B2-4067-B5D6-9C3049E2CAD6}">
      <dgm:prSet phldrT="[Text]"/>
      <dgm:spPr/>
      <dgm:t>
        <a:bodyPr/>
        <a:lstStyle/>
        <a:p>
          <a:r>
            <a:rPr lang="en-US" smtClean="0"/>
            <a:t>2. </a:t>
          </a:r>
          <a:r>
            <a:rPr lang="en-US" smtClean="0"/>
            <a:t>Vẽ được vùng cung, vùng cầu trên biểu đồ</a:t>
          </a:r>
          <a:endParaRPr lang="vi-VN"/>
        </a:p>
      </dgm:t>
    </dgm:pt>
    <dgm:pt modelId="{7425C82B-3911-4761-AD88-8AD27F74CB14}" type="parTrans" cxnId="{7985EF45-E9EA-45BE-A8D1-E5FCA608320F}">
      <dgm:prSet/>
      <dgm:spPr/>
      <dgm:t>
        <a:bodyPr/>
        <a:lstStyle/>
        <a:p>
          <a:endParaRPr lang="vi-VN"/>
        </a:p>
      </dgm:t>
    </dgm:pt>
    <dgm:pt modelId="{14474872-5F74-41EA-AC21-32740600F320}" type="sibTrans" cxnId="{7985EF45-E9EA-45BE-A8D1-E5FCA608320F}">
      <dgm:prSet/>
      <dgm:spPr/>
      <dgm:t>
        <a:bodyPr/>
        <a:lstStyle/>
        <a:p>
          <a:endParaRPr lang="vi-VN"/>
        </a:p>
      </dgm:t>
    </dgm:pt>
    <dgm:pt modelId="{011B63CE-90D4-44E7-AE25-1D7018343855}">
      <dgm:prSet phldrT="[Text]"/>
      <dgm:spPr/>
      <dgm:t>
        <a:bodyPr/>
        <a:lstStyle/>
        <a:p>
          <a:r>
            <a:rPr lang="en-US" smtClean="0"/>
            <a:t>4. </a:t>
          </a:r>
          <a:r>
            <a:rPr lang="en-US" smtClean="0"/>
            <a:t>Tìm được điểm bán tốt, mua tốt</a:t>
          </a:r>
          <a:endParaRPr lang="vi-VN"/>
        </a:p>
      </dgm:t>
    </dgm:pt>
    <dgm:pt modelId="{C80EE1A2-FBEE-423F-8150-F68564E83566}" type="parTrans" cxnId="{005FFCF8-C545-48AD-87F6-BF51749990ED}">
      <dgm:prSet/>
      <dgm:spPr/>
      <dgm:t>
        <a:bodyPr/>
        <a:lstStyle/>
        <a:p>
          <a:endParaRPr lang="vi-VN"/>
        </a:p>
      </dgm:t>
    </dgm:pt>
    <dgm:pt modelId="{AEAC4D58-5A5E-40E2-95FD-18C1406EDBCD}" type="sibTrans" cxnId="{005FFCF8-C545-48AD-87F6-BF51749990ED}">
      <dgm:prSet/>
      <dgm:spPr/>
      <dgm:t>
        <a:bodyPr/>
        <a:lstStyle/>
        <a:p>
          <a:endParaRPr lang="vi-VN"/>
        </a:p>
      </dgm:t>
    </dgm:pt>
    <dgm:pt modelId="{CCDCF55D-CDB2-47B8-A9CA-0E8552131CDA}">
      <dgm:prSet phldrT="[Text]"/>
      <dgm:spPr/>
      <dgm:t>
        <a:bodyPr/>
        <a:lstStyle/>
        <a:p>
          <a:r>
            <a:rPr lang="en-US" smtClean="0"/>
            <a:t>3. </a:t>
          </a:r>
          <a:r>
            <a:rPr lang="en-US" smtClean="0"/>
            <a:t>Xác định xu hướng của thị trường </a:t>
          </a:r>
          <a:endParaRPr lang="vi-VN"/>
        </a:p>
      </dgm:t>
    </dgm:pt>
    <dgm:pt modelId="{27F3E9D9-9BBB-492E-96AB-9F96676F1DEB}" type="parTrans" cxnId="{BD85A994-9C8C-4669-9DB8-B98DD20043AF}">
      <dgm:prSet/>
      <dgm:spPr/>
      <dgm:t>
        <a:bodyPr/>
        <a:lstStyle/>
        <a:p>
          <a:endParaRPr lang="vi-VN"/>
        </a:p>
      </dgm:t>
    </dgm:pt>
    <dgm:pt modelId="{4EEFABC1-0412-42D5-82C4-CBAF2FB9A751}" type="sibTrans" cxnId="{BD85A994-9C8C-4669-9DB8-B98DD20043AF}">
      <dgm:prSet/>
      <dgm:spPr/>
      <dgm:t>
        <a:bodyPr/>
        <a:lstStyle/>
        <a:p>
          <a:endParaRPr lang="vi-VN"/>
        </a:p>
      </dgm:t>
    </dgm:pt>
    <dgm:pt modelId="{6F8E4E9C-247E-44A2-8C40-AC1CC12EA2F7}" type="pres">
      <dgm:prSet presAssocID="{CB0CF7A0-6A98-4115-96B5-09B3C25C40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BBE1A06-F6A0-4194-98ED-C326D8143960}" type="pres">
      <dgm:prSet presAssocID="{E1360F5D-45D8-4904-9D9F-795C43F81D99}" presName="parentLin" presStyleCnt="0"/>
      <dgm:spPr/>
      <dgm:t>
        <a:bodyPr/>
        <a:lstStyle/>
        <a:p>
          <a:endParaRPr lang="vi-VN"/>
        </a:p>
      </dgm:t>
    </dgm:pt>
    <dgm:pt modelId="{6AEAE1E2-384C-4D60-91B8-DFAB1A368245}" type="pres">
      <dgm:prSet presAssocID="{E1360F5D-45D8-4904-9D9F-795C43F81D99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CB6608A3-02BF-4D2C-82A6-19F9FE14BB65}" type="pres">
      <dgm:prSet presAssocID="{E1360F5D-45D8-4904-9D9F-795C43F81D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3066B8B-7840-4F15-B336-87BE05F6CF70}" type="pres">
      <dgm:prSet presAssocID="{E1360F5D-45D8-4904-9D9F-795C43F81D99}" presName="negativeSpace" presStyleCnt="0"/>
      <dgm:spPr/>
      <dgm:t>
        <a:bodyPr/>
        <a:lstStyle/>
        <a:p>
          <a:endParaRPr lang="vi-VN"/>
        </a:p>
      </dgm:t>
    </dgm:pt>
    <dgm:pt modelId="{D26CE17F-F1E3-4945-BEFC-39157DD35EAF}" type="pres">
      <dgm:prSet presAssocID="{E1360F5D-45D8-4904-9D9F-795C43F81D99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0A4D95D-3310-41F0-92B3-A85851F7B904}" type="pres">
      <dgm:prSet presAssocID="{0047FA62-ABE3-44A3-A94C-FC5E6F431CA1}" presName="spaceBetweenRectangles" presStyleCnt="0"/>
      <dgm:spPr/>
      <dgm:t>
        <a:bodyPr/>
        <a:lstStyle/>
        <a:p>
          <a:endParaRPr lang="vi-VN"/>
        </a:p>
      </dgm:t>
    </dgm:pt>
    <dgm:pt modelId="{9E32E93C-26D5-45CD-8E2A-977E2BA74D12}" type="pres">
      <dgm:prSet presAssocID="{EE233329-C1B2-4067-B5D6-9C3049E2CAD6}" presName="parentLin" presStyleCnt="0"/>
      <dgm:spPr/>
      <dgm:t>
        <a:bodyPr/>
        <a:lstStyle/>
        <a:p>
          <a:endParaRPr lang="vi-VN"/>
        </a:p>
      </dgm:t>
    </dgm:pt>
    <dgm:pt modelId="{884D482F-13E1-47B2-B618-1F7C6E327E3C}" type="pres">
      <dgm:prSet presAssocID="{EE233329-C1B2-4067-B5D6-9C3049E2CAD6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32E57970-142F-462C-A81F-41FFD2E5B311}" type="pres">
      <dgm:prSet presAssocID="{EE233329-C1B2-4067-B5D6-9C3049E2CAD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509AED3-491C-463C-9222-FC5AC7A6B628}" type="pres">
      <dgm:prSet presAssocID="{EE233329-C1B2-4067-B5D6-9C3049E2CAD6}" presName="negativeSpace" presStyleCnt="0"/>
      <dgm:spPr/>
      <dgm:t>
        <a:bodyPr/>
        <a:lstStyle/>
        <a:p>
          <a:endParaRPr lang="vi-VN"/>
        </a:p>
      </dgm:t>
    </dgm:pt>
    <dgm:pt modelId="{D7379392-55AF-4220-887C-6231929DE49A}" type="pres">
      <dgm:prSet presAssocID="{EE233329-C1B2-4067-B5D6-9C3049E2CAD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421C528-B5C4-474A-B7E5-6671E1ED5FAC}" type="pres">
      <dgm:prSet presAssocID="{14474872-5F74-41EA-AC21-32740600F320}" presName="spaceBetweenRectangles" presStyleCnt="0"/>
      <dgm:spPr/>
      <dgm:t>
        <a:bodyPr/>
        <a:lstStyle/>
        <a:p>
          <a:endParaRPr lang="vi-VN"/>
        </a:p>
      </dgm:t>
    </dgm:pt>
    <dgm:pt modelId="{9297EA7A-C833-470C-A23D-E33AE824E391}" type="pres">
      <dgm:prSet presAssocID="{CCDCF55D-CDB2-47B8-A9CA-0E8552131CDA}" presName="parentLin" presStyleCnt="0"/>
      <dgm:spPr/>
    </dgm:pt>
    <dgm:pt modelId="{1FFE43F4-DF74-4050-9949-3B7CB71EB6B6}" type="pres">
      <dgm:prSet presAssocID="{CCDCF55D-CDB2-47B8-A9CA-0E8552131CDA}" presName="parentLeftMargin" presStyleLbl="node1" presStyleIdx="1" presStyleCnt="4"/>
      <dgm:spPr/>
      <dgm:t>
        <a:bodyPr/>
        <a:lstStyle/>
        <a:p>
          <a:endParaRPr lang="vi-VN"/>
        </a:p>
      </dgm:t>
    </dgm:pt>
    <dgm:pt modelId="{08ABAF8C-9F1C-4DB3-A6A0-319816A10610}" type="pres">
      <dgm:prSet presAssocID="{CCDCF55D-CDB2-47B8-A9CA-0E8552131CD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068A013-AED3-4D85-941C-4D89EB87D28E}" type="pres">
      <dgm:prSet presAssocID="{CCDCF55D-CDB2-47B8-A9CA-0E8552131CDA}" presName="negativeSpace" presStyleCnt="0"/>
      <dgm:spPr/>
    </dgm:pt>
    <dgm:pt modelId="{25112728-369E-4435-8578-B30B474896CA}" type="pres">
      <dgm:prSet presAssocID="{CCDCF55D-CDB2-47B8-A9CA-0E8552131CDA}" presName="childText" presStyleLbl="conFgAcc1" presStyleIdx="2" presStyleCnt="4">
        <dgm:presLayoutVars>
          <dgm:bulletEnabled val="1"/>
        </dgm:presLayoutVars>
      </dgm:prSet>
      <dgm:spPr/>
    </dgm:pt>
    <dgm:pt modelId="{A73F83CF-9004-4450-BEF6-D79DA089AB04}" type="pres">
      <dgm:prSet presAssocID="{4EEFABC1-0412-42D5-82C4-CBAF2FB9A751}" presName="spaceBetweenRectangles" presStyleCnt="0"/>
      <dgm:spPr/>
    </dgm:pt>
    <dgm:pt modelId="{B0E78397-920E-42AE-A2AA-5D597E51EA63}" type="pres">
      <dgm:prSet presAssocID="{011B63CE-90D4-44E7-AE25-1D7018343855}" presName="parentLin" presStyleCnt="0"/>
      <dgm:spPr/>
      <dgm:t>
        <a:bodyPr/>
        <a:lstStyle/>
        <a:p>
          <a:endParaRPr lang="vi-VN"/>
        </a:p>
      </dgm:t>
    </dgm:pt>
    <dgm:pt modelId="{C536237E-17F4-44CC-9705-059EC9B6F690}" type="pres">
      <dgm:prSet presAssocID="{011B63CE-90D4-44E7-AE25-1D7018343855}" presName="parentLeftMargin" presStyleLbl="node1" presStyleIdx="2" presStyleCnt="4"/>
      <dgm:spPr/>
      <dgm:t>
        <a:bodyPr/>
        <a:lstStyle/>
        <a:p>
          <a:endParaRPr lang="vi-VN"/>
        </a:p>
      </dgm:t>
    </dgm:pt>
    <dgm:pt modelId="{1E33538D-4B6F-47F1-BEEE-6B3016F93797}" type="pres">
      <dgm:prSet presAssocID="{011B63CE-90D4-44E7-AE25-1D701834385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8976EB6-DC4D-4565-8375-B952A038B93C}" type="pres">
      <dgm:prSet presAssocID="{011B63CE-90D4-44E7-AE25-1D7018343855}" presName="negativeSpace" presStyleCnt="0"/>
      <dgm:spPr/>
      <dgm:t>
        <a:bodyPr/>
        <a:lstStyle/>
        <a:p>
          <a:endParaRPr lang="vi-VN"/>
        </a:p>
      </dgm:t>
    </dgm:pt>
    <dgm:pt modelId="{E758249F-AD6D-4E70-B741-881B27ECC45A}" type="pres">
      <dgm:prSet presAssocID="{011B63CE-90D4-44E7-AE25-1D701834385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BB05754D-497B-40B1-8A5A-77938B2B6205}" type="presOf" srcId="{CB0CF7A0-6A98-4115-96B5-09B3C25C407F}" destId="{6F8E4E9C-247E-44A2-8C40-AC1CC12EA2F7}" srcOrd="0" destOrd="0" presId="urn:microsoft.com/office/officeart/2005/8/layout/list1"/>
    <dgm:cxn modelId="{2F46CD7E-7A9E-4D3E-9193-E3D3389877D6}" type="presOf" srcId="{EE233329-C1B2-4067-B5D6-9C3049E2CAD6}" destId="{32E57970-142F-462C-A81F-41FFD2E5B311}" srcOrd="1" destOrd="0" presId="urn:microsoft.com/office/officeart/2005/8/layout/list1"/>
    <dgm:cxn modelId="{73565A4C-9271-434D-9CF0-3960415A4C87}" type="presOf" srcId="{011B63CE-90D4-44E7-AE25-1D7018343855}" destId="{C536237E-17F4-44CC-9705-059EC9B6F690}" srcOrd="0" destOrd="0" presId="urn:microsoft.com/office/officeart/2005/8/layout/list1"/>
    <dgm:cxn modelId="{27E362AA-3758-4DF5-BE0D-C7FF05D5D512}" type="presOf" srcId="{011B63CE-90D4-44E7-AE25-1D7018343855}" destId="{1E33538D-4B6F-47F1-BEEE-6B3016F93797}" srcOrd="1" destOrd="0" presId="urn:microsoft.com/office/officeart/2005/8/layout/list1"/>
    <dgm:cxn modelId="{4F7FCDF5-F481-439C-B566-CA6F7A15E8F1}" type="presOf" srcId="{CCDCF55D-CDB2-47B8-A9CA-0E8552131CDA}" destId="{08ABAF8C-9F1C-4DB3-A6A0-319816A10610}" srcOrd="1" destOrd="0" presId="urn:microsoft.com/office/officeart/2005/8/layout/list1"/>
    <dgm:cxn modelId="{5F7325D6-E20D-4C8B-9B14-82590204A4D8}" srcId="{CB0CF7A0-6A98-4115-96B5-09B3C25C407F}" destId="{E1360F5D-45D8-4904-9D9F-795C43F81D99}" srcOrd="0" destOrd="0" parTransId="{91395BFE-0665-4F29-8282-99839CB291A6}" sibTransId="{0047FA62-ABE3-44A3-A94C-FC5E6F431CA1}"/>
    <dgm:cxn modelId="{7985EF45-E9EA-45BE-A8D1-E5FCA608320F}" srcId="{CB0CF7A0-6A98-4115-96B5-09B3C25C407F}" destId="{EE233329-C1B2-4067-B5D6-9C3049E2CAD6}" srcOrd="1" destOrd="0" parTransId="{7425C82B-3911-4761-AD88-8AD27F74CB14}" sibTransId="{14474872-5F74-41EA-AC21-32740600F320}"/>
    <dgm:cxn modelId="{339B1971-0E1F-44AF-A105-8CF2EB5346D9}" type="presOf" srcId="{E1360F5D-45D8-4904-9D9F-795C43F81D99}" destId="{CB6608A3-02BF-4D2C-82A6-19F9FE14BB65}" srcOrd="1" destOrd="0" presId="urn:microsoft.com/office/officeart/2005/8/layout/list1"/>
    <dgm:cxn modelId="{D42A2828-AEAD-4849-B4BA-D71CF6E66F22}" type="presOf" srcId="{CCDCF55D-CDB2-47B8-A9CA-0E8552131CDA}" destId="{1FFE43F4-DF74-4050-9949-3B7CB71EB6B6}" srcOrd="0" destOrd="0" presId="urn:microsoft.com/office/officeart/2005/8/layout/list1"/>
    <dgm:cxn modelId="{BA990FC7-4D1E-450B-8D6F-A64E7CE0A15F}" type="presOf" srcId="{E1360F5D-45D8-4904-9D9F-795C43F81D99}" destId="{6AEAE1E2-384C-4D60-91B8-DFAB1A368245}" srcOrd="0" destOrd="0" presId="urn:microsoft.com/office/officeart/2005/8/layout/list1"/>
    <dgm:cxn modelId="{B5BEC981-FADD-4401-B410-03489CD9E3D1}" type="presOf" srcId="{EE233329-C1B2-4067-B5D6-9C3049E2CAD6}" destId="{884D482F-13E1-47B2-B618-1F7C6E327E3C}" srcOrd="0" destOrd="0" presId="urn:microsoft.com/office/officeart/2005/8/layout/list1"/>
    <dgm:cxn modelId="{BD85A994-9C8C-4669-9DB8-B98DD20043AF}" srcId="{CB0CF7A0-6A98-4115-96B5-09B3C25C407F}" destId="{CCDCF55D-CDB2-47B8-A9CA-0E8552131CDA}" srcOrd="2" destOrd="0" parTransId="{27F3E9D9-9BBB-492E-96AB-9F96676F1DEB}" sibTransId="{4EEFABC1-0412-42D5-82C4-CBAF2FB9A751}"/>
    <dgm:cxn modelId="{005FFCF8-C545-48AD-87F6-BF51749990ED}" srcId="{CB0CF7A0-6A98-4115-96B5-09B3C25C407F}" destId="{011B63CE-90D4-44E7-AE25-1D7018343855}" srcOrd="3" destOrd="0" parTransId="{C80EE1A2-FBEE-423F-8150-F68564E83566}" sibTransId="{AEAC4D58-5A5E-40E2-95FD-18C1406EDBCD}"/>
    <dgm:cxn modelId="{A811FA8A-1097-4169-8D23-A35E9952AAB3}" type="presParOf" srcId="{6F8E4E9C-247E-44A2-8C40-AC1CC12EA2F7}" destId="{ABBE1A06-F6A0-4194-98ED-C326D8143960}" srcOrd="0" destOrd="0" presId="urn:microsoft.com/office/officeart/2005/8/layout/list1"/>
    <dgm:cxn modelId="{E18716CF-48A7-4B72-8A5E-CEBC1CBFC61E}" type="presParOf" srcId="{ABBE1A06-F6A0-4194-98ED-C326D8143960}" destId="{6AEAE1E2-384C-4D60-91B8-DFAB1A368245}" srcOrd="0" destOrd="0" presId="urn:microsoft.com/office/officeart/2005/8/layout/list1"/>
    <dgm:cxn modelId="{5E9E61FE-38F7-4FB1-9B38-0F7A68F13487}" type="presParOf" srcId="{ABBE1A06-F6A0-4194-98ED-C326D8143960}" destId="{CB6608A3-02BF-4D2C-82A6-19F9FE14BB65}" srcOrd="1" destOrd="0" presId="urn:microsoft.com/office/officeart/2005/8/layout/list1"/>
    <dgm:cxn modelId="{48818397-45A7-4FB0-B638-94684316FB5B}" type="presParOf" srcId="{6F8E4E9C-247E-44A2-8C40-AC1CC12EA2F7}" destId="{03066B8B-7840-4F15-B336-87BE05F6CF70}" srcOrd="1" destOrd="0" presId="urn:microsoft.com/office/officeart/2005/8/layout/list1"/>
    <dgm:cxn modelId="{BA4AD94E-3A5F-49C7-B7C3-BB4A5F7B16B3}" type="presParOf" srcId="{6F8E4E9C-247E-44A2-8C40-AC1CC12EA2F7}" destId="{D26CE17F-F1E3-4945-BEFC-39157DD35EAF}" srcOrd="2" destOrd="0" presId="urn:microsoft.com/office/officeart/2005/8/layout/list1"/>
    <dgm:cxn modelId="{C9247A2A-CC97-4DE8-88E4-B09C78AE0D79}" type="presParOf" srcId="{6F8E4E9C-247E-44A2-8C40-AC1CC12EA2F7}" destId="{20A4D95D-3310-41F0-92B3-A85851F7B904}" srcOrd="3" destOrd="0" presId="urn:microsoft.com/office/officeart/2005/8/layout/list1"/>
    <dgm:cxn modelId="{AFED52A0-25BF-4438-B882-E8EF9CD2F81D}" type="presParOf" srcId="{6F8E4E9C-247E-44A2-8C40-AC1CC12EA2F7}" destId="{9E32E93C-26D5-45CD-8E2A-977E2BA74D12}" srcOrd="4" destOrd="0" presId="urn:microsoft.com/office/officeart/2005/8/layout/list1"/>
    <dgm:cxn modelId="{9965348F-E149-489D-8A1D-35DA8DFEF06B}" type="presParOf" srcId="{9E32E93C-26D5-45CD-8E2A-977E2BA74D12}" destId="{884D482F-13E1-47B2-B618-1F7C6E327E3C}" srcOrd="0" destOrd="0" presId="urn:microsoft.com/office/officeart/2005/8/layout/list1"/>
    <dgm:cxn modelId="{37CFF278-DBA0-402D-B856-3A652BEA47E7}" type="presParOf" srcId="{9E32E93C-26D5-45CD-8E2A-977E2BA74D12}" destId="{32E57970-142F-462C-A81F-41FFD2E5B311}" srcOrd="1" destOrd="0" presId="urn:microsoft.com/office/officeart/2005/8/layout/list1"/>
    <dgm:cxn modelId="{2A1DE56C-A820-4BF4-8124-61C21B596781}" type="presParOf" srcId="{6F8E4E9C-247E-44A2-8C40-AC1CC12EA2F7}" destId="{E509AED3-491C-463C-9222-FC5AC7A6B628}" srcOrd="5" destOrd="0" presId="urn:microsoft.com/office/officeart/2005/8/layout/list1"/>
    <dgm:cxn modelId="{E126E1FC-2F64-4C5C-BBEC-2468CE9AEDA3}" type="presParOf" srcId="{6F8E4E9C-247E-44A2-8C40-AC1CC12EA2F7}" destId="{D7379392-55AF-4220-887C-6231929DE49A}" srcOrd="6" destOrd="0" presId="urn:microsoft.com/office/officeart/2005/8/layout/list1"/>
    <dgm:cxn modelId="{2AA9B119-7768-42C4-B318-4407A21454BC}" type="presParOf" srcId="{6F8E4E9C-247E-44A2-8C40-AC1CC12EA2F7}" destId="{A421C528-B5C4-474A-B7E5-6671E1ED5FAC}" srcOrd="7" destOrd="0" presId="urn:microsoft.com/office/officeart/2005/8/layout/list1"/>
    <dgm:cxn modelId="{66517B99-FB51-4488-BD0F-91EFAC457E4B}" type="presParOf" srcId="{6F8E4E9C-247E-44A2-8C40-AC1CC12EA2F7}" destId="{9297EA7A-C833-470C-A23D-E33AE824E391}" srcOrd="8" destOrd="0" presId="urn:microsoft.com/office/officeart/2005/8/layout/list1"/>
    <dgm:cxn modelId="{822A5F3B-1B3E-44F5-A093-54AE9431A030}" type="presParOf" srcId="{9297EA7A-C833-470C-A23D-E33AE824E391}" destId="{1FFE43F4-DF74-4050-9949-3B7CB71EB6B6}" srcOrd="0" destOrd="0" presId="urn:microsoft.com/office/officeart/2005/8/layout/list1"/>
    <dgm:cxn modelId="{54C29B4E-5B3E-4359-B5EC-06609A00B157}" type="presParOf" srcId="{9297EA7A-C833-470C-A23D-E33AE824E391}" destId="{08ABAF8C-9F1C-4DB3-A6A0-319816A10610}" srcOrd="1" destOrd="0" presId="urn:microsoft.com/office/officeart/2005/8/layout/list1"/>
    <dgm:cxn modelId="{601476BD-27F4-4EC1-93C6-2F9B1988EDB2}" type="presParOf" srcId="{6F8E4E9C-247E-44A2-8C40-AC1CC12EA2F7}" destId="{2068A013-AED3-4D85-941C-4D89EB87D28E}" srcOrd="9" destOrd="0" presId="urn:microsoft.com/office/officeart/2005/8/layout/list1"/>
    <dgm:cxn modelId="{30742A56-1EFF-4D03-8780-1D8443221019}" type="presParOf" srcId="{6F8E4E9C-247E-44A2-8C40-AC1CC12EA2F7}" destId="{25112728-369E-4435-8578-B30B474896CA}" srcOrd="10" destOrd="0" presId="urn:microsoft.com/office/officeart/2005/8/layout/list1"/>
    <dgm:cxn modelId="{2A29DBE3-2A70-4F92-A7D1-631B36F403B8}" type="presParOf" srcId="{6F8E4E9C-247E-44A2-8C40-AC1CC12EA2F7}" destId="{A73F83CF-9004-4450-BEF6-D79DA089AB04}" srcOrd="11" destOrd="0" presId="urn:microsoft.com/office/officeart/2005/8/layout/list1"/>
    <dgm:cxn modelId="{D8C453D9-EAD4-44DD-8AAB-67EEEF237409}" type="presParOf" srcId="{6F8E4E9C-247E-44A2-8C40-AC1CC12EA2F7}" destId="{B0E78397-920E-42AE-A2AA-5D597E51EA63}" srcOrd="12" destOrd="0" presId="urn:microsoft.com/office/officeart/2005/8/layout/list1"/>
    <dgm:cxn modelId="{A9B94ECE-BB74-4615-9447-D9343D6FB596}" type="presParOf" srcId="{B0E78397-920E-42AE-A2AA-5D597E51EA63}" destId="{C536237E-17F4-44CC-9705-059EC9B6F690}" srcOrd="0" destOrd="0" presId="urn:microsoft.com/office/officeart/2005/8/layout/list1"/>
    <dgm:cxn modelId="{675E13CE-5D13-411A-B985-C69C14757286}" type="presParOf" srcId="{B0E78397-920E-42AE-A2AA-5D597E51EA63}" destId="{1E33538D-4B6F-47F1-BEEE-6B3016F93797}" srcOrd="1" destOrd="0" presId="urn:microsoft.com/office/officeart/2005/8/layout/list1"/>
    <dgm:cxn modelId="{FBB031C5-E8E4-4B68-B547-9003D7F73D29}" type="presParOf" srcId="{6F8E4E9C-247E-44A2-8C40-AC1CC12EA2F7}" destId="{38976EB6-DC4D-4565-8375-B952A038B93C}" srcOrd="13" destOrd="0" presId="urn:microsoft.com/office/officeart/2005/8/layout/list1"/>
    <dgm:cxn modelId="{D84D7707-5805-4E84-A15F-64998C6CBF77}" type="presParOf" srcId="{6F8E4E9C-247E-44A2-8C40-AC1CC12EA2F7}" destId="{E758249F-AD6D-4E70-B741-881B27ECC4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CE17F-F1E3-4945-BEFC-39157DD35EAF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608A3-02BF-4D2C-82A6-19F9FE14BB65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1</a:t>
          </a:r>
          <a:r>
            <a:rPr lang="en-US" sz="2400" kern="1200" smtClean="0"/>
            <a:t>. Nắm được lý thuyết cung cầu</a:t>
          </a:r>
          <a:endParaRPr lang="vi-VN" sz="2400" kern="1200"/>
        </a:p>
      </dsp:txBody>
      <dsp:txXfrm>
        <a:off x="560365" y="97774"/>
        <a:ext cx="7291750" cy="639310"/>
      </dsp:txXfrm>
    </dsp:sp>
    <dsp:sp modelId="{D7379392-55AF-4220-887C-6231929DE49A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57970-142F-462C-A81F-41FFD2E5B311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2. </a:t>
          </a:r>
          <a:r>
            <a:rPr lang="en-US" sz="2400" kern="1200" smtClean="0"/>
            <a:t>Vẽ được vùng cung, vùng cầu trên biểu đồ</a:t>
          </a:r>
          <a:endParaRPr lang="vi-VN" sz="2400" kern="1200"/>
        </a:p>
      </dsp:txBody>
      <dsp:txXfrm>
        <a:off x="560365" y="1186414"/>
        <a:ext cx="7291750" cy="639310"/>
      </dsp:txXfrm>
    </dsp:sp>
    <dsp:sp modelId="{25112728-369E-4435-8578-B30B474896CA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BAF8C-9F1C-4DB3-A6A0-319816A10610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3. </a:t>
          </a:r>
          <a:r>
            <a:rPr lang="en-US" sz="2400" kern="1200" smtClean="0"/>
            <a:t>Xác định xu hướng của thị trường </a:t>
          </a:r>
          <a:endParaRPr lang="vi-VN" sz="2400" kern="1200"/>
        </a:p>
      </dsp:txBody>
      <dsp:txXfrm>
        <a:off x="560365" y="2275054"/>
        <a:ext cx="7291750" cy="639310"/>
      </dsp:txXfrm>
    </dsp:sp>
    <dsp:sp modelId="{E758249F-AD6D-4E70-B741-881B27ECC45A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3538D-4B6F-47F1-BEEE-6B3016F93797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4. </a:t>
          </a:r>
          <a:r>
            <a:rPr lang="en-US" sz="2400" kern="1200" smtClean="0"/>
            <a:t>Tìm được điểm bán tốt, mua tốt</a:t>
          </a:r>
          <a:endParaRPr lang="vi-VN" sz="2400" kern="120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209" y="137160"/>
            <a:ext cx="9939688" cy="1505873"/>
          </a:xfrm>
        </p:spPr>
        <p:txBody>
          <a:bodyPr>
            <a:noAutofit/>
          </a:bodyPr>
          <a:lstStyle/>
          <a:p>
            <a:r>
              <a:rPr lang="en-US" sz="4800" b="1" err="1" smtClean="0"/>
              <a:t>Bài</a:t>
            </a:r>
            <a:r>
              <a:rPr lang="en-US" sz="4800" b="1" smtClean="0"/>
              <a:t> </a:t>
            </a:r>
            <a:r>
              <a:rPr lang="en-US" sz="4800" b="1" smtClean="0"/>
              <a:t>7: Lý Thuyết Cung Cầu</a:t>
            </a:r>
            <a:br>
              <a:rPr lang="en-US" sz="4800" b="1" smtClean="0"/>
            </a:br>
            <a:r>
              <a:rPr lang="en-US" sz="4800" b="1" smtClean="0"/>
              <a:t>Kháng Cự Hỗ Trợ</a:t>
            </a:r>
            <a:endParaRPr lang="en-US" sz="4800" b="1"/>
          </a:p>
        </p:txBody>
      </p:sp>
      <p:pic>
        <p:nvPicPr>
          <p:cNvPr id="1026" name="Picture 2" descr="Image result for supply dem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84" y="2001644"/>
            <a:ext cx="8729938" cy="365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Giai đoạn của thị trường</a:t>
            </a:r>
            <a:endParaRPr lang="vi-VN"/>
          </a:p>
        </p:txBody>
      </p:sp>
      <p:pic>
        <p:nvPicPr>
          <p:cNvPr id="6148" name="Picture 4" descr="Image result for uptrend downtrend sidewa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96" y="1690688"/>
            <a:ext cx="10103004" cy="406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57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Cần nắm vững những nội dung sau:</a:t>
            </a:r>
            <a:endParaRPr lang="vi-VN" b="1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2101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500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chuyện người đi buôn</a:t>
            </a:r>
            <a:endParaRPr lang="vi-VN"/>
          </a:p>
        </p:txBody>
      </p:sp>
      <p:pic>
        <p:nvPicPr>
          <p:cNvPr id="2050" name="Picture 2" descr="Image result for supply dema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73" y="1527717"/>
            <a:ext cx="9833053" cy="50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4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Lý thuyết cung cầu trên thị trường Forex</a:t>
            </a:r>
            <a:endParaRPr lang="vi-VN"/>
          </a:p>
        </p:txBody>
      </p:sp>
      <p:pic>
        <p:nvPicPr>
          <p:cNvPr id="3074" name="Picture 2" descr="Image result for resistance suppo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42" y="1792171"/>
            <a:ext cx="10340058" cy="49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1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Mua bán với Kháng Cự Hỗ Trợ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100" name="Picture 4" descr="Image result for resistance sup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77" y="1501021"/>
            <a:ext cx="9621645" cy="50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14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UpTrend - Cung giảm - Cầu Tăng</a:t>
            </a:r>
            <a:endParaRPr lang="vi-VN"/>
          </a:p>
        </p:txBody>
      </p:sp>
      <p:pic>
        <p:nvPicPr>
          <p:cNvPr id="9218" name="Picture 2" descr="Image result for uptre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894" y="1855527"/>
            <a:ext cx="7596212" cy="43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4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UpTrend - Cung giảm - Cầu Tăng</a:t>
            </a:r>
            <a:endParaRPr lang="vi-VN"/>
          </a:p>
        </p:txBody>
      </p:sp>
      <p:pic>
        <p:nvPicPr>
          <p:cNvPr id="7176" name="Picture 8" descr="Image result for uptre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87" y="1255789"/>
            <a:ext cx="9182825" cy="515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DownTrend - Cung tăng - Cầu giảm</a:t>
            </a:r>
            <a:endParaRPr lang="vi-VN"/>
          </a:p>
        </p:txBody>
      </p:sp>
      <p:pic>
        <p:nvPicPr>
          <p:cNvPr id="8194" name="Picture 2" descr="Image result for downtre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256" y="1690688"/>
            <a:ext cx="8651488" cy="473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94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DownTrend - Cung tăng - Cầu giảm</a:t>
            </a:r>
            <a:endParaRPr lang="vi-VN"/>
          </a:p>
        </p:txBody>
      </p:sp>
      <p:pic>
        <p:nvPicPr>
          <p:cNvPr id="5126" name="Picture 6" descr="Image result for downtre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83" y="1367303"/>
            <a:ext cx="9532434" cy="507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2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8850</TotalTime>
  <Words>108</Words>
  <Application>Microsoft Office PowerPoint</Application>
  <PresentationFormat>Widescreen</PresentationFormat>
  <Paragraphs>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Bài 7: Lý Thuyết Cung Cầu Kháng Cự Hỗ Trợ</vt:lpstr>
      <vt:lpstr>Cần nắm vững những nội dung sau:</vt:lpstr>
      <vt:lpstr>Câu chuyện người đi buôn</vt:lpstr>
      <vt:lpstr>Lý thuyết cung cầu trên thị trường Forex</vt:lpstr>
      <vt:lpstr>Mua bán với Kháng Cự Hỗ Trợ</vt:lpstr>
      <vt:lpstr>UpTrend - Cung giảm - Cầu Tăng</vt:lpstr>
      <vt:lpstr>UpTrend - Cung giảm - Cầu Tăng</vt:lpstr>
      <vt:lpstr>DownTrend - Cung tăng - Cầu giảm</vt:lpstr>
      <vt:lpstr>DownTrend - Cung tăng - Cầu giảm</vt:lpstr>
      <vt:lpstr>Giai đoạn của thị trường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855</cp:revision>
  <dcterms:created xsi:type="dcterms:W3CDTF">2018-07-19T05:59:50Z</dcterms:created>
  <dcterms:modified xsi:type="dcterms:W3CDTF">2019-03-06T08:48:04Z</dcterms:modified>
</cp:coreProperties>
</file>