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75769" autoAdjust="0"/>
  </p:normalViewPr>
  <p:slideViewPr>
    <p:cSldViewPr snapToGrid="0">
      <p:cViewPr varScale="1">
        <p:scale>
          <a:sx n="53" d="100"/>
          <a:sy n="53" d="100"/>
        </p:scale>
        <p:origin x="10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</a:t>
            </a:r>
            <a:r>
              <a:rPr lang="en-US" sz="4800" b="1"/>
              <a:t>9: Những Chiêu </a:t>
            </a:r>
            <a:r>
              <a:rPr lang="en-US" sz="4800" b="1"/>
              <a:t>Trò </a:t>
            </a:r>
            <a:r>
              <a:rPr lang="en-US" sz="4800" b="1" smtClean="0"/>
              <a:t/>
            </a:r>
            <a:br>
              <a:rPr lang="en-US" sz="4800" b="1" smtClean="0"/>
            </a:br>
            <a:r>
              <a:rPr lang="en-US" sz="4800" b="1" smtClean="0"/>
              <a:t>Show </a:t>
            </a:r>
            <a:r>
              <a:rPr lang="en-US" sz="4800" b="1"/>
              <a:t>Tài </a:t>
            </a:r>
            <a:r>
              <a:rPr lang="en-US" sz="4800" b="1" smtClean="0"/>
              <a:t>Khoản Lừa </a:t>
            </a:r>
            <a:r>
              <a:rPr lang="en-US" sz="4800" b="1"/>
              <a:t>Đảo</a:t>
            </a:r>
            <a:endParaRPr lang="en-US" sz="48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90" y="1744980"/>
            <a:ext cx="8467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Học Nghề Trade Forex Mất Bao lâu?</a:t>
            </a:r>
            <a:endParaRPr lang="vi-V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765" y="1800648"/>
            <a:ext cx="3739039" cy="2211282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Nếu đã xem Trade Forex là 1 cái nghề. </a:t>
            </a:r>
          </a:p>
          <a:p>
            <a:pPr marL="0" indent="0">
              <a:buNone/>
            </a:pPr>
            <a:r>
              <a:rPr lang="en-US" b="1" smtClean="0"/>
              <a:t>Thì phải học nghề cho nghiêm túc.</a:t>
            </a:r>
          </a:p>
        </p:txBody>
      </p:sp>
      <p:pic>
        <p:nvPicPr>
          <p:cNvPr id="2050" name="Picture 2" descr="Image result for há»c nghá»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10" y="1690687"/>
            <a:ext cx="3092290" cy="206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á»c nghá»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39" y="1690687"/>
            <a:ext cx="3092291" cy="206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á»c nghá»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2" y="4200419"/>
            <a:ext cx="3764915" cy="250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á»c nghá»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200419"/>
            <a:ext cx="46101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6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Chiêu Trò x2 x4 tài sản trong vài ngày.</a:t>
            </a:r>
            <a:endParaRPr lang="vi-VN"/>
          </a:p>
        </p:txBody>
      </p:sp>
      <p:pic>
        <p:nvPicPr>
          <p:cNvPr id="3074" name="Picture 2" descr="Image result for x4 tÃ i sáº£n for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603230" cy="47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97" y="490855"/>
            <a:ext cx="2936219" cy="4789805"/>
          </a:xfrm>
        </p:spPr>
        <p:txBody>
          <a:bodyPr>
            <a:normAutofit/>
          </a:bodyPr>
          <a:lstStyle/>
          <a:p>
            <a:r>
              <a:rPr lang="en-US" sz="4000" b="1" smtClean="0"/>
              <a:t>Chiêu Trò Show Tài Khoản,</a:t>
            </a:r>
            <a:br>
              <a:rPr lang="en-US" sz="4000" b="1" smtClean="0"/>
            </a:br>
            <a:r>
              <a:rPr lang="en-US" sz="4000" b="1" smtClean="0"/>
              <a:t>Toàn Lệnh Thắng,</a:t>
            </a:r>
            <a:br>
              <a:rPr lang="en-US" sz="4000" b="1" smtClean="0"/>
            </a:br>
            <a:r>
              <a:rPr lang="en-US" sz="4000" b="1" smtClean="0"/>
              <a:t>Để Bán Khóa Học.</a:t>
            </a:r>
            <a:endParaRPr lang="vi-VN" sz="4000" b="1"/>
          </a:p>
        </p:txBody>
      </p:sp>
      <p:pic>
        <p:nvPicPr>
          <p:cNvPr id="4098" name="Picture 2" descr="https://scontent.fsgn5-5.fna.fbcdn.net/v/t1.15752-9/54522831_374724143369165_7321185846713909248_n.jpg?_nc_cat=100&amp;_nc_oc=AQlI4TJn7HrHSw_3Cw8nUO783yLow2Q3YmAC3K7zkKh-lZiLtA0JKa1sYn4iA0_I8tqGasnRPOBqa6sntkhquPqg&amp;_nc_ht=scontent.fsgn5-5.fna&amp;oh=c5981069b8d77002d8cee59626a4dc9a&amp;oe=5D494C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79" y="227965"/>
            <a:ext cx="3607067" cy="596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sgn5-4.fna.fbcdn.net/v/t1.15752-9/54521579_611140472641626_6910693999506358272_n.jpg?_nc_cat=104&amp;_nc_oc=AQk4R0R1GBz7RwR52J2fZAoGOo-m2q_SVA-jizAYjlre9w4KUYCgqVoCaLJumtgv3pOjehvF1lAZtL6D52CqXM_J&amp;_nc_ht=scontent.fsgn5-4.fna&amp;oh=fbe0354ebb33b18130fe288fdbfb76a7&amp;oe=5D1F1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273" y="227964"/>
            <a:ext cx="3910263" cy="606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5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9223</TotalTime>
  <Words>49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Bài 9: Những Chiêu Trò  Show Tài Khoản Lừa Đảo</vt:lpstr>
      <vt:lpstr>Học Nghề Trade Forex Mất Bao lâu?</vt:lpstr>
      <vt:lpstr>Chiêu Trò x2 x4 tài sản trong vài ngày.</vt:lpstr>
      <vt:lpstr>Chiêu Trò Show Tài Khoản, Toàn Lệnh Thắng, Để Bán Khóa Học.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893</cp:revision>
  <dcterms:created xsi:type="dcterms:W3CDTF">2018-07-19T05:59:50Z</dcterms:created>
  <dcterms:modified xsi:type="dcterms:W3CDTF">2019-03-22T06:55:43Z</dcterms:modified>
</cp:coreProperties>
</file>