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5A671-848D-C04A-8697-6E20B0616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2D571A-5C12-0844-8C32-D63D7B91D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8BCD3-4A59-084B-84AE-180364DD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6A8-965D-954E-9811-610F67D51277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C2049-E705-A64A-9A10-DA08CE5D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FFA46-1158-B240-950B-E80C1D50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14CA-D121-AD4E-B409-523F1DD283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9CA0E-46B4-654A-987F-F9E45332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4E3F9E-AF04-BB43-B9B7-1FFEAD949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21E75-E018-0F49-8E6C-60F66963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6A8-965D-954E-9811-610F67D51277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C12686-8DD9-0B47-A326-36A0326B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47060-8581-6148-BC27-60526B28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14CA-D121-AD4E-B409-523F1DD283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0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9164D0-478D-0040-A266-D906E21E4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235176-3B28-3B49-8411-D555576F3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74FA3-DAB7-E141-BA75-604DE9E2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6A8-965D-954E-9811-610F67D51277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76E4C-33AA-AF40-B1D6-6C90830E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44069-BB36-5A44-A2F4-01342522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14CA-D121-AD4E-B409-523F1DD283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463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946C9-559C-134D-BBD3-A69BEA12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2A5FE-59AB-5D43-9EC5-AE62339AD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71AA2-676D-5F4E-B641-DFA685E6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6A8-965D-954E-9811-610F67D51277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1F7B6-23C3-E44D-98B4-58D139A6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76502-65E6-0F4A-8056-17AC6E88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14CA-D121-AD4E-B409-523F1DD283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19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C93BA-D43A-4446-B251-DC254F2D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C465B4-66DA-1345-BCB4-EDEE739BF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EB446-DDE1-C446-B95E-D5FEFCB7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6A8-965D-954E-9811-610F67D51277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A5EA6-E5C2-234B-ADFC-08FD0AE8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3A178-8194-F941-81F6-BD9FAC22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14CA-D121-AD4E-B409-523F1DD283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577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E10CB-BDE8-FE44-829C-F9F456AB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E3F6A-ED5F-0B4C-9277-3F86D392E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945D24-E918-804A-844C-E2D63E860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21D30-B36E-E347-8879-03ED7C0E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6A8-965D-954E-9811-610F67D51277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6D856-B5E1-8144-98B4-8FE05568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5D980D-CE8B-A946-B788-F7929996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14CA-D121-AD4E-B409-523F1DD283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124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A84F-99E6-5D47-94D7-0A294891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B74B49-784B-4247-AB37-0E8D2125D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C9B4D0-F470-0A46-8254-33BD8DA49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EF4F7B-0BF7-AC43-AF71-858E9D33A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9A3137-1838-FC44-B5CD-FD495B01C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99B5A3-8CE3-7B46-AA7F-22AFD28A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6A8-965D-954E-9811-610F67D51277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2A2424-A64C-D145-ADF0-47D394ED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9C82C7-BFEA-E342-9031-A772C907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14CA-D121-AD4E-B409-523F1DD283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53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31DC2-80C5-A842-9848-56A7A1CD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0BA402-4393-4145-AE0A-F89ED1B9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6A8-965D-954E-9811-610F67D51277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119219-23DA-9B42-B3F6-4090F282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04ECBA-39CE-1144-94CE-292058FA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14CA-D121-AD4E-B409-523F1DD283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24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007EAB-D80F-DC42-A171-891AD9E9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6A8-965D-954E-9811-610F67D51277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4C5436-915B-0F41-993C-29C97B0A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890D3A-9C03-1C41-8C3F-2FECFC1B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14CA-D121-AD4E-B409-523F1DD283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088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FE903-0C11-B04A-BABA-B6E1DB6C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5669E-148C-1A45-AD17-A1DE25476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1A5147-A4C5-CA4B-A1FC-D0A24101E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B83407-D2E1-9546-8194-F8BBA0DB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6A8-965D-954E-9811-610F67D51277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DE3DB-CA0D-0E45-BBEE-EC783F40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A256F8-2FFE-D54E-892E-7189084E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14CA-D121-AD4E-B409-523F1DD283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2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D5D08-388B-9643-95B8-7C0751B3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3E6D5C-0E69-DD40-9255-D0AD84753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EFAEB6-6FB0-D84B-BD07-3B1DDD57D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C3BFB1-820B-2B4E-BB60-427960B1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6A8-965D-954E-9811-610F67D51277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126132-54A3-9844-8DC2-555EB372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576EF7-18D8-7444-BFCC-8683367A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14CA-D121-AD4E-B409-523F1DD283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90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9FAB9C-CA32-D64F-B1EA-C44C6766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D3F2F1-3027-5240-90C1-73E78CB1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3D61B-162C-6B49-B633-27FA4029A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EA6A8-965D-954E-9811-610F67D51277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73112-515D-D643-8AD5-34092DB93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A5B19-2B14-7945-82E2-177C7485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A14CA-D121-AD4E-B409-523F1DD283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977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07E97-9397-C548-A3D3-B1E09CF9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C3C726-91CA-3446-A686-A08229870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图片 6" descr="夜晚的月亮&#10;&#10;描述已自动生成">
            <a:extLst>
              <a:ext uri="{FF2B5EF4-FFF2-40B4-BE49-F238E27FC236}">
                <a16:creationId xmlns:a16="http://schemas.microsoft.com/office/drawing/2014/main" id="{8F8A0A5D-75FA-E240-8B34-6B9B67C6B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F7A2291-5E0D-7C45-8293-0228CE997A53}"/>
              </a:ext>
            </a:extLst>
          </p:cNvPr>
          <p:cNvSpPr txBox="1"/>
          <p:nvPr/>
        </p:nvSpPr>
        <p:spPr>
          <a:xfrm>
            <a:off x="4564606" y="1312038"/>
            <a:ext cx="3062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 err="1">
                <a:solidFill>
                  <a:schemeClr val="bg1"/>
                </a:solidFill>
              </a:rPr>
              <a:t>Acadmap</a:t>
            </a:r>
            <a:endParaRPr kumimoji="1" lang="zh-CN" altLang="en-US" sz="5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E6C2AD-E693-9441-A6F1-ADF993D7AFFF}"/>
              </a:ext>
            </a:extLst>
          </p:cNvPr>
          <p:cNvSpPr txBox="1"/>
          <p:nvPr/>
        </p:nvSpPr>
        <p:spPr>
          <a:xfrm>
            <a:off x="3573221" y="3854873"/>
            <a:ext cx="5045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A map to your bright future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15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夜晚的月亮&#10;&#10;描述已自动生成">
            <a:extLst>
              <a:ext uri="{FF2B5EF4-FFF2-40B4-BE49-F238E27FC236}">
                <a16:creationId xmlns:a16="http://schemas.microsoft.com/office/drawing/2014/main" id="{5B34514B-32DD-CB44-B495-655D2A97D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6D45977-EF83-1F45-B2F1-6AB004FDA20E}"/>
              </a:ext>
            </a:extLst>
          </p:cNvPr>
          <p:cNvSpPr txBox="1"/>
          <p:nvPr/>
        </p:nvSpPr>
        <p:spPr>
          <a:xfrm>
            <a:off x="1085850" y="657225"/>
            <a:ext cx="4100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1" dirty="0">
                <a:solidFill>
                  <a:schemeClr val="bg1"/>
                </a:solidFill>
              </a:rPr>
              <a:t>We aim to :</a:t>
            </a:r>
            <a:endParaRPr kumimoji="1" lang="zh-CN" altLang="en-US" sz="3200" i="1" dirty="0">
              <a:solidFill>
                <a:schemeClr val="bg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5369C02-F396-5143-BC24-E560C786029D}"/>
              </a:ext>
            </a:extLst>
          </p:cNvPr>
          <p:cNvSpPr/>
          <p:nvPr/>
        </p:nvSpPr>
        <p:spPr>
          <a:xfrm>
            <a:off x="2019300" y="1899226"/>
            <a:ext cx="214312" cy="2143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545727-BCE6-3144-A90E-2C3CA8FE3884}"/>
              </a:ext>
            </a:extLst>
          </p:cNvPr>
          <p:cNvSpPr txBox="1"/>
          <p:nvPr/>
        </p:nvSpPr>
        <p:spPr>
          <a:xfrm>
            <a:off x="3059906" y="1713994"/>
            <a:ext cx="7036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Share the valuable information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93D8CC2-A963-C74A-95AE-B0B4B441F398}"/>
              </a:ext>
            </a:extLst>
          </p:cNvPr>
          <p:cNvSpPr/>
          <p:nvPr/>
        </p:nvSpPr>
        <p:spPr>
          <a:xfrm>
            <a:off x="2019300" y="3142238"/>
            <a:ext cx="214312" cy="2143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4D82A1-A72A-5247-9054-4793DCC06C10}"/>
              </a:ext>
            </a:extLst>
          </p:cNvPr>
          <p:cNvSpPr txBox="1"/>
          <p:nvPr/>
        </p:nvSpPr>
        <p:spPr>
          <a:xfrm>
            <a:off x="3136106" y="3014663"/>
            <a:ext cx="6536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Match to the experienced consultor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33EC587-5776-2C40-B589-F438EC2634E7}"/>
              </a:ext>
            </a:extLst>
          </p:cNvPr>
          <p:cNvSpPr/>
          <p:nvPr/>
        </p:nvSpPr>
        <p:spPr>
          <a:xfrm>
            <a:off x="2019300" y="4385250"/>
            <a:ext cx="214312" cy="2143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CA2B0A-A26D-4240-954C-A716BC2AFE28}"/>
              </a:ext>
            </a:extLst>
          </p:cNvPr>
          <p:cNvSpPr txBox="1"/>
          <p:nvPr/>
        </p:nvSpPr>
        <p:spPr>
          <a:xfrm>
            <a:off x="3059906" y="4200018"/>
            <a:ext cx="6536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Provide professional advice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10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A8FC7AC-D535-EA4B-BA01-F5BCC1899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9E2CE3D-E4BC-1943-BD1D-3A7A131E68E8}"/>
              </a:ext>
            </a:extLst>
          </p:cNvPr>
          <p:cNvSpPr txBox="1"/>
          <p:nvPr/>
        </p:nvSpPr>
        <p:spPr>
          <a:xfrm>
            <a:off x="2743199" y="2466474"/>
            <a:ext cx="7880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4400" i="1" dirty="0">
                <a:solidFill>
                  <a:schemeClr val="bg1"/>
                </a:solidFill>
              </a:rPr>
              <a:t>Let</a:t>
            </a:r>
            <a:r>
              <a:rPr lang="zh-CN" altLang="en-US" sz="4400" i="1" dirty="0">
                <a:solidFill>
                  <a:schemeClr val="bg1"/>
                </a:solidFill>
              </a:rPr>
              <a:t>’</a:t>
            </a:r>
            <a:r>
              <a:rPr lang="en" altLang="zh-CN" sz="4400" i="1" dirty="0">
                <a:solidFill>
                  <a:schemeClr val="bg1"/>
                </a:solidFill>
              </a:rPr>
              <a:t>s see what it looks like</a:t>
            </a:r>
          </a:p>
        </p:txBody>
      </p:sp>
    </p:spTree>
    <p:extLst>
      <p:ext uri="{BB962C8B-B14F-4D97-AF65-F5344CB8AC3E}">
        <p14:creationId xmlns:p14="http://schemas.microsoft.com/office/powerpoint/2010/main" val="328352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夜晚的月亮&#10;&#10;描述已自动生成">
            <a:extLst>
              <a:ext uri="{FF2B5EF4-FFF2-40B4-BE49-F238E27FC236}">
                <a16:creationId xmlns:a16="http://schemas.microsoft.com/office/drawing/2014/main" id="{460CBB1F-353C-C446-B96D-32046E155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6F5B0AD-9608-C74E-B2D6-D388B07F2643}"/>
              </a:ext>
            </a:extLst>
          </p:cNvPr>
          <p:cNvSpPr txBox="1"/>
          <p:nvPr/>
        </p:nvSpPr>
        <p:spPr>
          <a:xfrm>
            <a:off x="5137484" y="2659559"/>
            <a:ext cx="39343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</a:rPr>
              <a:t>Q&amp;A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3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FC06E2-5BDE-2A4B-A902-F83715FF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C6E9011-54DD-CB4C-9E6D-21AD59293E16}"/>
              </a:ext>
            </a:extLst>
          </p:cNvPr>
          <p:cNvSpPr txBox="1"/>
          <p:nvPr/>
        </p:nvSpPr>
        <p:spPr>
          <a:xfrm>
            <a:off x="3346784" y="2659559"/>
            <a:ext cx="549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i="1" dirty="0">
                <a:solidFill>
                  <a:schemeClr val="bg1"/>
                </a:solidFill>
              </a:rPr>
              <a:t>Thank you very much!</a:t>
            </a:r>
            <a:endParaRPr kumimoji="1" lang="zh-CN" alt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24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38</Words>
  <Application>Microsoft Macintosh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SU, Hongjin</dc:creator>
  <cp:lastModifiedBy>SU, Hongjin</cp:lastModifiedBy>
  <cp:revision>6</cp:revision>
  <dcterms:created xsi:type="dcterms:W3CDTF">2020-04-22T04:06:10Z</dcterms:created>
  <dcterms:modified xsi:type="dcterms:W3CDTF">2020-04-22T07:14:19Z</dcterms:modified>
</cp:coreProperties>
</file>